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59" r:id="rId4"/>
    <p:sldId id="285" r:id="rId5"/>
    <p:sldId id="281" r:id="rId6"/>
    <p:sldId id="265" r:id="rId7"/>
    <p:sldId id="284" r:id="rId8"/>
    <p:sldId id="267" r:id="rId9"/>
    <p:sldId id="268" r:id="rId10"/>
    <p:sldId id="269" r:id="rId11"/>
    <p:sldId id="270" r:id="rId12"/>
  </p:sldIdLst>
  <p:sldSz cx="18288000" cy="10287000"/>
  <p:notesSz cx="6858000" cy="9144000"/>
  <p:embeddedFontLst>
    <p:embeddedFont>
      <p:font typeface="KG Primary Penmanship" panose="02000506000000020003" pitchFamily="2" charset="0"/>
      <p:regular r:id="rId14"/>
    </p:embeddedFont>
    <p:embeddedFont>
      <p:font typeface="Sigher" panose="020B0604020202020204" charset="0"/>
      <p:regular r:id="rId15"/>
    </p:embeddedFont>
  </p:embeddedFontLst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3712"/>
    <a:srgbClr val="4C8F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1765" autoAdjust="0"/>
  </p:normalViewPr>
  <p:slideViewPr>
    <p:cSldViewPr>
      <p:cViewPr varScale="1">
        <p:scale>
          <a:sx n="49" d="100"/>
          <a:sy n="49" d="100"/>
        </p:scale>
        <p:origin x="466" y="86"/>
      </p:cViewPr>
      <p:guideLst>
        <p:guide orient="horz" pos="218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28.05.2026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E0676-4A16-C552-56EC-89F903D85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20499F-F2E3-F5C0-1B64-2AE3CD1DAA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5A84A8-BAFE-93F8-6803-3675EB4651C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A55872C-8FCD-366F-F456-CCDA60F2FA1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C69320A-A532-40F8-CE4A-47B1CB11D0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6D1C43-6E9A-A5D0-BD2D-31D491EB56E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A70EF9-5A13-1366-F9A5-318B5F2D5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588921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14625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214710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sv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9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18.svg"/><Relationship Id="rId5" Type="http://schemas.openxmlformats.org/officeDocument/2006/relationships/image" Target="../media/image17.jpeg"/><Relationship Id="rId10" Type="http://schemas.openxmlformats.org/officeDocument/2006/relationships/image" Target="../media/image21.svg"/><Relationship Id="rId4" Type="http://schemas.openxmlformats.org/officeDocument/2006/relationships/image" Target="../media/image16.jpeg"/><Relationship Id="rId9" Type="http://schemas.openxmlformats.org/officeDocument/2006/relationships/image" Target="../media/image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3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image" Target="../media/image19.svg"/><Relationship Id="rId5" Type="http://schemas.openxmlformats.org/officeDocument/2006/relationships/image" Target="../media/image14.jpeg"/><Relationship Id="rId4" Type="http://schemas.openxmlformats.org/officeDocument/2006/relationships/image" Target="../media/image2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5.sv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5" Type="http://schemas.openxmlformats.org/officeDocument/2006/relationships/image" Target="../media/image6.sv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5" Type="http://schemas.openxmlformats.org/officeDocument/2006/relationships/image" Target="../media/image12.sv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5" Type="http://schemas.openxmlformats.org/officeDocument/2006/relationships/image" Target="../media/image14.jpeg"/><Relationship Id="rId4" Type="http://schemas.openxmlformats.org/officeDocument/2006/relationships/image" Target="../media/image1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5" Type="http://schemas.openxmlformats.org/officeDocument/2006/relationships/image" Target="../media/image13.sv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13.svg"/><Relationship Id="rId5" Type="http://schemas.openxmlformats.org/officeDocument/2006/relationships/image" Target="../media/image14.jpeg"/><Relationship Id="rId4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889404" y="1372802"/>
            <a:ext cx="16230600" cy="8229600"/>
            <a:chOff x="0" y="0"/>
            <a:chExt cx="3774616" cy="191389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74617" cy="1913890"/>
            </a:xfrm>
            <a:custGeom>
              <a:avLst/>
              <a:gdLst/>
              <a:ahLst/>
              <a:cxnLst/>
              <a:rect l="l" t="t" r="r" b="b"/>
              <a:pathLst>
                <a:path w="3774617" h="1913890">
                  <a:moveTo>
                    <a:pt x="0" y="0"/>
                  </a:moveTo>
                  <a:lnTo>
                    <a:pt x="3774617" y="0"/>
                  </a:lnTo>
                  <a:lnTo>
                    <a:pt x="3774617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1E2C25">
                <a:alpha val="69804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/>
          <p:nvPr/>
        </p:nvSpPr>
        <p:spPr>
          <a:xfrm flipH="1" flipV="1">
            <a:off x="-139296" y="-278592"/>
            <a:ext cx="3302789" cy="3302789"/>
          </a:xfrm>
          <a:custGeom>
            <a:avLst/>
            <a:gdLst/>
            <a:ahLst/>
            <a:cxnLst/>
            <a:rect l="l" t="t" r="r" b="b"/>
            <a:pathLst>
              <a:path w="3302789" h="3302789">
                <a:moveTo>
                  <a:pt x="3302789" y="3302789"/>
                </a:moveTo>
                <a:lnTo>
                  <a:pt x="0" y="3302789"/>
                </a:lnTo>
                <a:lnTo>
                  <a:pt x="0" y="0"/>
                </a:lnTo>
                <a:lnTo>
                  <a:pt x="3302789" y="0"/>
                </a:lnTo>
                <a:lnTo>
                  <a:pt x="3302789" y="3302789"/>
                </a:lnTo>
                <a:close/>
              </a:path>
            </a:pathLst>
          </a:custGeom>
          <a:blipFill>
            <a:blip>
              <a:alphaModFix amt="58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5673416" y="7672416"/>
            <a:ext cx="2614584" cy="2614584"/>
          </a:xfrm>
          <a:custGeom>
            <a:avLst/>
            <a:gdLst/>
            <a:ahLst/>
            <a:cxnLst/>
            <a:rect l="l" t="t" r="r" b="b"/>
            <a:pathLst>
              <a:path w="2614584" h="2614584">
                <a:moveTo>
                  <a:pt x="0" y="0"/>
                </a:moveTo>
                <a:lnTo>
                  <a:pt x="2614584" y="0"/>
                </a:lnTo>
                <a:lnTo>
                  <a:pt x="2614584" y="2614584"/>
                </a:lnTo>
                <a:lnTo>
                  <a:pt x="0" y="26145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58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402484" y="3729047"/>
            <a:ext cx="17879318" cy="2515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06"/>
              </a:lnSpc>
              <a:spcBef>
                <a:spcPct val="0"/>
              </a:spcBef>
            </a:pPr>
            <a:r>
              <a:rPr lang="en-US" sz="14576">
                <a:solidFill>
                  <a:srgbClr val="FFFFFF"/>
                </a:solidFill>
                <a:latin typeface="KG Primary Penmanship"/>
              </a:rPr>
              <a:t>DIG IN COMMUNITY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848613" y="7241691"/>
            <a:ext cx="4033217" cy="4033217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4C8F36">
                <a:alpha val="9804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5103395" y="-987909"/>
            <a:ext cx="4033217" cy="4033217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4C8F36">
                <a:alpha val="9804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4876763" y="1817931"/>
            <a:ext cx="1593306" cy="1593306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4C8F36">
                <a:alpha val="9804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817931" y="6875763"/>
            <a:ext cx="1593306" cy="1593306"/>
            <a:chOff x="0" y="0"/>
            <a:chExt cx="6350000" cy="63500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4C8F36">
                <a:alpha val="9804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5116629" y="5902305"/>
            <a:ext cx="7658458" cy="68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KG Primary Penmanship"/>
              </a:rPr>
              <a:t>Developing Integrated Gardens in Community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8649433" y="4859154"/>
            <a:ext cx="4033217" cy="4033217"/>
            <a:chOff x="0" y="0"/>
            <a:chExt cx="6350000" cy="63500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4C8F36">
                <a:alpha val="9804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/>
          <p:cNvSpPr/>
          <p:nvPr/>
        </p:nvSpPr>
        <p:spPr>
          <a:xfrm rot="-5400000">
            <a:off x="7982100" y="2721901"/>
            <a:ext cx="1334664" cy="1939256"/>
          </a:xfrm>
          <a:custGeom>
            <a:avLst/>
            <a:gdLst/>
            <a:ahLst/>
            <a:cxnLst/>
            <a:rect l="l" t="t" r="r" b="b"/>
            <a:pathLst>
              <a:path w="1334664" h="1939256">
                <a:moveTo>
                  <a:pt x="0" y="0"/>
                </a:moveTo>
                <a:lnTo>
                  <a:pt x="1334665" y="0"/>
                </a:lnTo>
                <a:lnTo>
                  <a:pt x="1334665" y="1939256"/>
                </a:lnTo>
                <a:lnTo>
                  <a:pt x="0" y="19392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C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945608" y="141054"/>
            <a:ext cx="3351917" cy="3351903"/>
            <a:chOff x="0" y="0"/>
            <a:chExt cx="6350000" cy="63499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25329" r="-253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3449045" y="2262780"/>
            <a:ext cx="2460356" cy="2460356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1E2C25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596004" y="2409744"/>
            <a:ext cx="2166437" cy="2166428"/>
            <a:chOff x="0" y="0"/>
            <a:chExt cx="6350000" cy="63499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20052" r="-2005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/>
          <p:cNvSpPr/>
          <p:nvPr/>
        </p:nvSpPr>
        <p:spPr>
          <a:xfrm>
            <a:off x="1766541" y="4723136"/>
            <a:ext cx="972537" cy="972537"/>
          </a:xfrm>
          <a:custGeom>
            <a:avLst/>
            <a:gdLst/>
            <a:ahLst/>
            <a:cxnLst/>
            <a:rect l="l" t="t" r="r" b="b"/>
            <a:pathLst>
              <a:path w="972537" h="972537">
                <a:moveTo>
                  <a:pt x="0" y="0"/>
                </a:moveTo>
                <a:lnTo>
                  <a:pt x="972537" y="0"/>
                </a:lnTo>
                <a:lnTo>
                  <a:pt x="972537" y="972537"/>
                </a:lnTo>
                <a:lnTo>
                  <a:pt x="0" y="97253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w="47625" cap="sq">
            <a:solidFill>
              <a:srgbClr val="4C8F36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766792" y="5773404"/>
            <a:ext cx="2972034" cy="1552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FFFFFF"/>
                </a:solidFill>
                <a:latin typeface="KG Primary Penmanship"/>
              </a:rPr>
              <a:t>Our garden program is just getting started. </a:t>
            </a:r>
          </a:p>
          <a:p>
            <a:pPr algn="ctr">
              <a:lnSpc>
                <a:spcPts val="4199"/>
              </a:lnSpc>
              <a:spcBef>
                <a:spcPct val="0"/>
              </a:spcBef>
            </a:pPr>
            <a:endParaRPr lang="en-US" sz="2999">
              <a:solidFill>
                <a:srgbClr val="FFFFFF"/>
              </a:solidFill>
              <a:latin typeface="KG Primary Penmanship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4907508" y="5773404"/>
            <a:ext cx="2852742" cy="32124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dirty="0">
                <a:solidFill>
                  <a:srgbClr val="FFFFFF"/>
                </a:solidFill>
                <a:latin typeface="KG Primary Penmanship"/>
              </a:rPr>
              <a:t>Our garden program has been around for a while, but it is currently not very active or is dormant.</a:t>
            </a:r>
          </a:p>
          <a:p>
            <a:pPr algn="ctr">
              <a:lnSpc>
                <a:spcPts val="4199"/>
              </a:lnSpc>
              <a:spcBef>
                <a:spcPct val="0"/>
              </a:spcBef>
            </a:pPr>
            <a:endParaRPr lang="en-US" sz="2999" dirty="0">
              <a:solidFill>
                <a:srgbClr val="FFFFFF"/>
              </a:solidFill>
              <a:latin typeface="KG Primary Penmanship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5346986" y="4723136"/>
            <a:ext cx="972537" cy="972537"/>
          </a:xfrm>
          <a:custGeom>
            <a:avLst/>
            <a:gdLst/>
            <a:ahLst/>
            <a:cxnLst/>
            <a:rect l="l" t="t" r="r" b="b"/>
            <a:pathLst>
              <a:path w="972537" h="972537">
                <a:moveTo>
                  <a:pt x="0" y="0"/>
                </a:moveTo>
                <a:lnTo>
                  <a:pt x="972537" y="0"/>
                </a:lnTo>
                <a:lnTo>
                  <a:pt x="972537" y="972537"/>
                </a:lnTo>
                <a:lnTo>
                  <a:pt x="0" y="97253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w="47625" cap="sq">
            <a:solidFill>
              <a:srgbClr val="4C8F36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9010166" y="4723136"/>
            <a:ext cx="972537" cy="972537"/>
          </a:xfrm>
          <a:custGeom>
            <a:avLst/>
            <a:gdLst/>
            <a:ahLst/>
            <a:cxnLst/>
            <a:rect l="l" t="t" r="r" b="b"/>
            <a:pathLst>
              <a:path w="972537" h="972537">
                <a:moveTo>
                  <a:pt x="0" y="0"/>
                </a:moveTo>
                <a:lnTo>
                  <a:pt x="972537" y="0"/>
                </a:lnTo>
                <a:lnTo>
                  <a:pt x="972537" y="972537"/>
                </a:lnTo>
                <a:lnTo>
                  <a:pt x="0" y="97253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w="47625" cap="sq">
            <a:solidFill>
              <a:srgbClr val="4C8F36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2623467" y="4723136"/>
            <a:ext cx="972537" cy="972537"/>
          </a:xfrm>
          <a:custGeom>
            <a:avLst/>
            <a:gdLst/>
            <a:ahLst/>
            <a:cxnLst/>
            <a:rect l="l" t="t" r="r" b="b"/>
            <a:pathLst>
              <a:path w="972537" h="972537">
                <a:moveTo>
                  <a:pt x="0" y="0"/>
                </a:moveTo>
                <a:lnTo>
                  <a:pt x="972537" y="0"/>
                </a:lnTo>
                <a:lnTo>
                  <a:pt x="972537" y="972537"/>
                </a:lnTo>
                <a:lnTo>
                  <a:pt x="0" y="97253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w="47625" cap="sq">
            <a:solidFill>
              <a:srgbClr val="4C8F36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5762441" y="4723136"/>
            <a:ext cx="972537" cy="972537"/>
          </a:xfrm>
          <a:custGeom>
            <a:avLst/>
            <a:gdLst/>
            <a:ahLst/>
            <a:cxnLst/>
            <a:rect l="l" t="t" r="r" b="b"/>
            <a:pathLst>
              <a:path w="972537" h="972537">
                <a:moveTo>
                  <a:pt x="0" y="0"/>
                </a:moveTo>
                <a:lnTo>
                  <a:pt x="972537" y="0"/>
                </a:lnTo>
                <a:lnTo>
                  <a:pt x="972537" y="972537"/>
                </a:lnTo>
                <a:lnTo>
                  <a:pt x="0" y="97253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w="47625" cap="sq">
            <a:solidFill>
              <a:srgbClr val="4C8F36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15" name="Group 15"/>
          <p:cNvGrpSpPr/>
          <p:nvPr/>
        </p:nvGrpSpPr>
        <p:grpSpPr>
          <a:xfrm>
            <a:off x="763912" y="8731728"/>
            <a:ext cx="16492508" cy="1053144"/>
            <a:chOff x="0" y="0"/>
            <a:chExt cx="7569923" cy="48338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7569923" cy="483384"/>
            </a:xfrm>
            <a:custGeom>
              <a:avLst/>
              <a:gdLst/>
              <a:ahLst/>
              <a:cxnLst/>
              <a:rect l="l" t="t" r="r" b="b"/>
              <a:pathLst>
                <a:path w="7569923" h="483384">
                  <a:moveTo>
                    <a:pt x="7041" y="0"/>
                  </a:moveTo>
                  <a:lnTo>
                    <a:pt x="7562882" y="0"/>
                  </a:lnTo>
                  <a:cubicBezTo>
                    <a:pt x="7566771" y="0"/>
                    <a:pt x="7569923" y="3153"/>
                    <a:pt x="7569923" y="7041"/>
                  </a:cubicBezTo>
                  <a:lnTo>
                    <a:pt x="7569923" y="476343"/>
                  </a:lnTo>
                  <a:cubicBezTo>
                    <a:pt x="7569923" y="480232"/>
                    <a:pt x="7566771" y="483384"/>
                    <a:pt x="7562882" y="483384"/>
                  </a:cubicBezTo>
                  <a:lnTo>
                    <a:pt x="7041" y="483384"/>
                  </a:lnTo>
                  <a:cubicBezTo>
                    <a:pt x="3153" y="483384"/>
                    <a:pt x="0" y="480232"/>
                    <a:pt x="0" y="476343"/>
                  </a:cubicBezTo>
                  <a:lnTo>
                    <a:pt x="0" y="7041"/>
                  </a:lnTo>
                  <a:cubicBezTo>
                    <a:pt x="0" y="3153"/>
                    <a:pt x="3153" y="0"/>
                    <a:pt x="7041" y="0"/>
                  </a:cubicBezTo>
                  <a:close/>
                </a:path>
              </a:pathLst>
            </a:custGeom>
            <a:solidFill>
              <a:srgbClr val="FFFAFA"/>
            </a:solidFill>
            <a:ln w="19050" cap="sq">
              <a:solidFill>
                <a:srgbClr val="9AB241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7569923" cy="511959"/>
            </a:xfrm>
            <a:prstGeom prst="rect">
              <a:avLst/>
            </a:prstGeom>
          </p:spPr>
          <p:txBody>
            <a:bodyPr lIns="14207" tIns="14207" rIns="14207" bIns="14207" rtlCol="0" anchor="ctr"/>
            <a:lstStyle/>
            <a:p>
              <a:pPr marL="0" lvl="0" indent="0" algn="ctr">
                <a:lnSpc>
                  <a:spcPts val="186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 rot="-7239385" flipH="1" flipV="1">
            <a:off x="103664" y="7742293"/>
            <a:ext cx="2110838" cy="596312"/>
          </a:xfrm>
          <a:custGeom>
            <a:avLst/>
            <a:gdLst/>
            <a:ahLst/>
            <a:cxnLst/>
            <a:rect l="l" t="t" r="r" b="b"/>
            <a:pathLst>
              <a:path w="2110838" h="596312">
                <a:moveTo>
                  <a:pt x="2110838" y="596312"/>
                </a:moveTo>
                <a:lnTo>
                  <a:pt x="0" y="596312"/>
                </a:lnTo>
                <a:lnTo>
                  <a:pt x="0" y="0"/>
                </a:lnTo>
                <a:lnTo>
                  <a:pt x="2110838" y="0"/>
                </a:lnTo>
                <a:lnTo>
                  <a:pt x="2110838" y="596312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>
            <a:off x="766792" y="1047750"/>
            <a:ext cx="12256958" cy="190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74"/>
              </a:lnSpc>
            </a:pPr>
            <a:r>
              <a:rPr lang="en-US" sz="6499">
                <a:solidFill>
                  <a:srgbClr val="FFFAFA"/>
                </a:solidFill>
                <a:latin typeface="Sigher"/>
              </a:rPr>
              <a:t>COMPLETING THE </a:t>
            </a:r>
          </a:p>
          <a:p>
            <a:pPr algn="l">
              <a:lnSpc>
                <a:spcPts val="7474"/>
              </a:lnSpc>
            </a:pPr>
            <a:r>
              <a:rPr lang="en-US" sz="6499">
                <a:solidFill>
                  <a:srgbClr val="FFFAFA"/>
                </a:solidFill>
                <a:latin typeface="Sigher"/>
              </a:rPr>
              <a:t>DIG IN COMMUNITY TOOL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479105" y="8920566"/>
            <a:ext cx="15854774" cy="690145"/>
            <a:chOff x="0" y="0"/>
            <a:chExt cx="21139699" cy="920194"/>
          </a:xfrm>
        </p:grpSpPr>
        <p:sp>
          <p:nvSpPr>
            <p:cNvPr id="21" name="Freeform 21"/>
            <p:cNvSpPr/>
            <p:nvPr/>
          </p:nvSpPr>
          <p:spPr>
            <a:xfrm>
              <a:off x="18514698" y="0"/>
              <a:ext cx="773973" cy="900623"/>
            </a:xfrm>
            <a:custGeom>
              <a:avLst/>
              <a:gdLst/>
              <a:ahLst/>
              <a:cxnLst/>
              <a:rect l="l" t="t" r="r" b="b"/>
              <a:pathLst>
                <a:path w="773973" h="900623">
                  <a:moveTo>
                    <a:pt x="0" y="0"/>
                  </a:moveTo>
                  <a:lnTo>
                    <a:pt x="773973" y="0"/>
                  </a:lnTo>
                  <a:lnTo>
                    <a:pt x="773973" y="900623"/>
                  </a:lnTo>
                  <a:lnTo>
                    <a:pt x="0" y="9006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74160"/>
              <a:ext cx="21139699" cy="8460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319"/>
                </a:lnSpc>
                <a:spcBef>
                  <a:spcPct val="0"/>
                </a:spcBef>
              </a:pPr>
              <a:r>
                <a:rPr lang="en-US" sz="3799" dirty="0">
                  <a:solidFill>
                    <a:srgbClr val="023712"/>
                  </a:solidFill>
                  <a:latin typeface="KG Primary Penmanship"/>
                </a:rPr>
                <a:t>If you are just getting started, we suggest focusing on priority items labelled with     icons</a:t>
              </a:r>
            </a:p>
          </p:txBody>
        </p:sp>
      </p:grpSp>
      <p:sp>
        <p:nvSpPr>
          <p:cNvPr id="23" name="Freeform 23"/>
          <p:cNvSpPr/>
          <p:nvPr/>
        </p:nvSpPr>
        <p:spPr>
          <a:xfrm rot="-7049031">
            <a:off x="16475230" y="2112989"/>
            <a:ext cx="1899486" cy="2759937"/>
          </a:xfrm>
          <a:custGeom>
            <a:avLst/>
            <a:gdLst/>
            <a:ahLst/>
            <a:cxnLst/>
            <a:rect l="l" t="t" r="r" b="b"/>
            <a:pathLst>
              <a:path w="1899486" h="2759937">
                <a:moveTo>
                  <a:pt x="0" y="0"/>
                </a:moveTo>
                <a:lnTo>
                  <a:pt x="1899486" y="0"/>
                </a:lnTo>
                <a:lnTo>
                  <a:pt x="1899486" y="2759938"/>
                </a:lnTo>
                <a:lnTo>
                  <a:pt x="0" y="275993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 rot="2119962">
            <a:off x="13239822" y="436133"/>
            <a:ext cx="1899486" cy="2759937"/>
          </a:xfrm>
          <a:custGeom>
            <a:avLst/>
            <a:gdLst/>
            <a:ahLst/>
            <a:cxnLst/>
            <a:rect l="l" t="t" r="r" b="b"/>
            <a:pathLst>
              <a:path w="1899486" h="2759937">
                <a:moveTo>
                  <a:pt x="0" y="0"/>
                </a:moveTo>
                <a:lnTo>
                  <a:pt x="1899486" y="0"/>
                </a:lnTo>
                <a:lnTo>
                  <a:pt x="1899486" y="2759938"/>
                </a:lnTo>
                <a:lnTo>
                  <a:pt x="0" y="275993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Freeform 25"/>
          <p:cNvSpPr/>
          <p:nvPr/>
        </p:nvSpPr>
        <p:spPr>
          <a:xfrm>
            <a:off x="1842741" y="4576172"/>
            <a:ext cx="1180168" cy="1081329"/>
          </a:xfrm>
          <a:custGeom>
            <a:avLst/>
            <a:gdLst/>
            <a:ahLst/>
            <a:cxnLst/>
            <a:rect l="l" t="t" r="r" b="b"/>
            <a:pathLst>
              <a:path w="1180168" h="1081329">
                <a:moveTo>
                  <a:pt x="0" y="0"/>
                </a:moveTo>
                <a:lnTo>
                  <a:pt x="1180168" y="0"/>
                </a:lnTo>
                <a:lnTo>
                  <a:pt x="1180168" y="1081329"/>
                </a:lnTo>
                <a:lnTo>
                  <a:pt x="0" y="10813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TextBox 26"/>
          <p:cNvSpPr txBox="1"/>
          <p:nvPr/>
        </p:nvSpPr>
        <p:spPr>
          <a:xfrm>
            <a:off x="766792" y="3262312"/>
            <a:ext cx="6820857" cy="7054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39"/>
              </a:lnSpc>
              <a:spcBef>
                <a:spcPct val="0"/>
              </a:spcBef>
            </a:pPr>
            <a:r>
              <a:rPr lang="en-US" sz="4099">
                <a:solidFill>
                  <a:srgbClr val="FFFFFF"/>
                </a:solidFill>
                <a:latin typeface="KG Primary Penmanship"/>
              </a:rPr>
              <a:t>BEFORE YOU START: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221734" y="5773404"/>
            <a:ext cx="3223040" cy="2600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FFFFFF"/>
                </a:solidFill>
                <a:latin typeface="KG Primary Penmanship"/>
              </a:rPr>
              <a:t> Our garden program has been around for a while, operating consistently over time. </a:t>
            </a:r>
          </a:p>
          <a:p>
            <a:pPr algn="ctr">
              <a:lnSpc>
                <a:spcPts val="4199"/>
              </a:lnSpc>
              <a:spcBef>
                <a:spcPct val="0"/>
              </a:spcBef>
            </a:pPr>
            <a:endParaRPr lang="en-US" sz="2999">
              <a:solidFill>
                <a:srgbClr val="FFFFFF"/>
              </a:solidFill>
              <a:latin typeface="KG Primary Penmanship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8059137" y="5761992"/>
            <a:ext cx="2874595" cy="2600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FFFFFF"/>
                </a:solidFill>
                <a:latin typeface="KG Primary Penmanship"/>
              </a:rPr>
              <a:t>Our garden program has been around for a while and is now expanding. </a:t>
            </a:r>
          </a:p>
          <a:p>
            <a:pPr algn="l">
              <a:lnSpc>
                <a:spcPts val="4199"/>
              </a:lnSpc>
              <a:spcBef>
                <a:spcPct val="0"/>
              </a:spcBef>
            </a:pPr>
            <a:endParaRPr lang="en-US" sz="2999">
              <a:solidFill>
                <a:srgbClr val="FFFFFF"/>
              </a:solidFill>
              <a:latin typeface="KG Primary Penmanship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11640963" y="5773404"/>
            <a:ext cx="2728437" cy="2600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FFFFFF"/>
                </a:solidFill>
                <a:latin typeface="KG Primary Penmanship"/>
              </a:rPr>
              <a:t>Our garden program is currently being revitalized after a dormant period. </a:t>
            </a:r>
          </a:p>
          <a:p>
            <a:pPr algn="ctr">
              <a:lnSpc>
                <a:spcPts val="4199"/>
              </a:lnSpc>
              <a:spcBef>
                <a:spcPct val="0"/>
              </a:spcBef>
            </a:pPr>
            <a:endParaRPr lang="en-US" sz="2999">
              <a:solidFill>
                <a:srgbClr val="FFFFFF"/>
              </a:solidFill>
              <a:latin typeface="KG Primary Penmanship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1" grpId="0" animBg="1"/>
      <p:bldP spid="12" grpId="0" animBg="1"/>
      <p:bldP spid="13" grpId="0" animBg="1"/>
      <p:bldP spid="14" grpId="0" animBg="1"/>
      <p:bldP spid="18" grpId="0" animBg="1"/>
      <p:bldP spid="25" grpId="0" animBg="1"/>
      <p:bldP spid="27" grpId="0"/>
      <p:bldP spid="28" grpId="0"/>
      <p:bldP spid="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C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66792" y="5068137"/>
            <a:ext cx="9846290" cy="3318591"/>
            <a:chOff x="0" y="0"/>
            <a:chExt cx="4519365" cy="152320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19365" cy="1523205"/>
            </a:xfrm>
            <a:custGeom>
              <a:avLst/>
              <a:gdLst/>
              <a:ahLst/>
              <a:cxnLst/>
              <a:rect l="l" t="t" r="r" b="b"/>
              <a:pathLst>
                <a:path w="4519365" h="1523205">
                  <a:moveTo>
                    <a:pt x="11794" y="0"/>
                  </a:moveTo>
                  <a:lnTo>
                    <a:pt x="4507571" y="0"/>
                  </a:lnTo>
                  <a:cubicBezTo>
                    <a:pt x="4514085" y="0"/>
                    <a:pt x="4519365" y="5280"/>
                    <a:pt x="4519365" y="11794"/>
                  </a:cubicBezTo>
                  <a:lnTo>
                    <a:pt x="4519365" y="1511411"/>
                  </a:lnTo>
                  <a:cubicBezTo>
                    <a:pt x="4519365" y="1517925"/>
                    <a:pt x="4514085" y="1523205"/>
                    <a:pt x="4507571" y="1523205"/>
                  </a:cubicBezTo>
                  <a:lnTo>
                    <a:pt x="11794" y="1523205"/>
                  </a:lnTo>
                  <a:cubicBezTo>
                    <a:pt x="5280" y="1523205"/>
                    <a:pt x="0" y="1517925"/>
                    <a:pt x="0" y="1511411"/>
                  </a:cubicBezTo>
                  <a:lnTo>
                    <a:pt x="0" y="11794"/>
                  </a:lnTo>
                  <a:cubicBezTo>
                    <a:pt x="0" y="5280"/>
                    <a:pt x="5280" y="0"/>
                    <a:pt x="11794" y="0"/>
                  </a:cubicBezTo>
                  <a:close/>
                </a:path>
              </a:pathLst>
            </a:custGeom>
            <a:solidFill>
              <a:srgbClr val="FFFAFA"/>
            </a:solidFill>
            <a:ln w="19050" cap="sq">
              <a:solidFill>
                <a:srgbClr val="9AB241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519365" cy="1551780"/>
            </a:xfrm>
            <a:prstGeom prst="rect">
              <a:avLst/>
            </a:prstGeom>
          </p:spPr>
          <p:txBody>
            <a:bodyPr lIns="14207" tIns="14207" rIns="14207" bIns="14207" rtlCol="0" anchor="ctr"/>
            <a:lstStyle/>
            <a:p>
              <a:pPr marL="0" lvl="0" indent="0" algn="ctr">
                <a:lnSpc>
                  <a:spcPts val="186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-7049031">
            <a:off x="11386171" y="-2321153"/>
            <a:ext cx="3798973" cy="5519875"/>
          </a:xfrm>
          <a:custGeom>
            <a:avLst/>
            <a:gdLst/>
            <a:ahLst/>
            <a:cxnLst/>
            <a:rect l="l" t="t" r="r" b="b"/>
            <a:pathLst>
              <a:path w="3798973" h="5519875">
                <a:moveTo>
                  <a:pt x="0" y="0"/>
                </a:moveTo>
                <a:lnTo>
                  <a:pt x="3798973" y="0"/>
                </a:lnTo>
                <a:lnTo>
                  <a:pt x="3798973" y="5519875"/>
                </a:lnTo>
                <a:lnTo>
                  <a:pt x="0" y="55198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766792" y="1919323"/>
            <a:ext cx="12256958" cy="190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74"/>
              </a:lnSpc>
            </a:pPr>
            <a:r>
              <a:rPr lang="en-US" sz="6499">
                <a:solidFill>
                  <a:srgbClr val="FFFAFA"/>
                </a:solidFill>
                <a:latin typeface="Sigher"/>
              </a:rPr>
              <a:t>COMPLETING THE </a:t>
            </a:r>
          </a:p>
          <a:p>
            <a:pPr algn="l">
              <a:lnSpc>
                <a:spcPts val="7474"/>
              </a:lnSpc>
            </a:pPr>
            <a:r>
              <a:rPr lang="en-US" sz="6499">
                <a:solidFill>
                  <a:srgbClr val="FFFAFA"/>
                </a:solidFill>
                <a:latin typeface="Sigher"/>
              </a:rPr>
              <a:t>DIG IN COMMUNITY TOOL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66792" y="4133885"/>
            <a:ext cx="6820857" cy="7054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39"/>
              </a:lnSpc>
              <a:spcBef>
                <a:spcPct val="0"/>
              </a:spcBef>
            </a:pPr>
            <a:r>
              <a:rPr lang="en-US" sz="4099">
                <a:solidFill>
                  <a:srgbClr val="FFFFFF"/>
                </a:solidFill>
                <a:latin typeface="KG Primary Penmanship"/>
              </a:rPr>
              <a:t>BEFORE YOU START: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71550" y="5229896"/>
            <a:ext cx="12256958" cy="606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9"/>
              </a:lnSpc>
              <a:spcBef>
                <a:spcPct val="0"/>
              </a:spcBef>
            </a:pPr>
            <a:r>
              <a:rPr lang="en-US" sz="3499" dirty="0">
                <a:solidFill>
                  <a:srgbClr val="023712"/>
                </a:solidFill>
                <a:latin typeface="KG Primary Penmanship"/>
              </a:rPr>
              <a:t>Who is completing the DIG in Community tool?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5938873"/>
            <a:ext cx="12256958" cy="1844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39" lvl="1" indent="-377820" algn="l">
              <a:lnSpc>
                <a:spcPts val="4899"/>
              </a:lnSpc>
              <a:buFont typeface="Arial"/>
              <a:buChar char="•"/>
            </a:pPr>
            <a:r>
              <a:rPr lang="en-US" sz="3499" dirty="0">
                <a:solidFill>
                  <a:srgbClr val="023712"/>
                </a:solidFill>
                <a:latin typeface="KG Primary Penmanship"/>
              </a:rPr>
              <a:t>Garden Champion</a:t>
            </a:r>
          </a:p>
          <a:p>
            <a:pPr marL="755639" lvl="1" indent="-377820" algn="l">
              <a:lnSpc>
                <a:spcPts val="4899"/>
              </a:lnSpc>
              <a:buFont typeface="Arial"/>
              <a:buChar char="•"/>
            </a:pPr>
            <a:r>
              <a:rPr lang="en-US" sz="3499" dirty="0">
                <a:solidFill>
                  <a:srgbClr val="023712"/>
                </a:solidFill>
                <a:latin typeface="KG Primary Penmanship"/>
              </a:rPr>
              <a:t>Members of the Garden Committee</a:t>
            </a:r>
          </a:p>
          <a:p>
            <a:pPr marL="755639" lvl="1" indent="-377820" algn="l">
              <a:lnSpc>
                <a:spcPts val="4899"/>
              </a:lnSpc>
              <a:buFont typeface="Arial"/>
              <a:buChar char="•"/>
            </a:pPr>
            <a:r>
              <a:rPr lang="en-US" sz="3499" dirty="0">
                <a:solidFill>
                  <a:srgbClr val="023712"/>
                </a:solidFill>
                <a:latin typeface="KG Primary Penmanship"/>
              </a:rPr>
              <a:t>Active Participants of the Garden</a:t>
            </a:r>
          </a:p>
        </p:txBody>
      </p: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13842957" y="-352462"/>
            <a:ext cx="9739326" cy="10426833"/>
            <a:chOff x="0" y="0"/>
            <a:chExt cx="5933440" cy="6352286"/>
          </a:xfrm>
        </p:grpSpPr>
        <p:sp>
          <p:nvSpPr>
            <p:cNvPr id="11" name="Freeform 11"/>
            <p:cNvSpPr/>
            <p:nvPr/>
          </p:nvSpPr>
          <p:spPr>
            <a:xfrm>
              <a:off x="-130429" y="-589915"/>
              <a:ext cx="6274054" cy="7025767"/>
            </a:xfrm>
            <a:custGeom>
              <a:avLst/>
              <a:gdLst/>
              <a:ahLst/>
              <a:cxnLst/>
              <a:rect l="l" t="t" r="r" b="b"/>
              <a:pathLst>
                <a:path w="6274054" h="7025767">
                  <a:moveTo>
                    <a:pt x="6045073" y="6923913"/>
                  </a:moveTo>
                  <a:cubicBezTo>
                    <a:pt x="4541393" y="6946011"/>
                    <a:pt x="2941320" y="6924929"/>
                    <a:pt x="1445641" y="6933946"/>
                  </a:cubicBezTo>
                  <a:cubicBezTo>
                    <a:pt x="1132586" y="6926707"/>
                    <a:pt x="794131" y="6947408"/>
                    <a:pt x="467741" y="6934708"/>
                  </a:cubicBezTo>
                  <a:cubicBezTo>
                    <a:pt x="394335" y="6926961"/>
                    <a:pt x="0" y="7025767"/>
                    <a:pt x="252984" y="6679565"/>
                  </a:cubicBezTo>
                  <a:cubicBezTo>
                    <a:pt x="343789" y="6624066"/>
                    <a:pt x="240284" y="6527927"/>
                    <a:pt x="271145" y="6440297"/>
                  </a:cubicBezTo>
                  <a:cubicBezTo>
                    <a:pt x="385064" y="6325997"/>
                    <a:pt x="253365" y="6154420"/>
                    <a:pt x="180086" y="5980684"/>
                  </a:cubicBezTo>
                  <a:cubicBezTo>
                    <a:pt x="173990" y="5836285"/>
                    <a:pt x="293243" y="5720080"/>
                    <a:pt x="219710" y="5566283"/>
                  </a:cubicBezTo>
                  <a:cubicBezTo>
                    <a:pt x="226441" y="5493258"/>
                    <a:pt x="222504" y="5364861"/>
                    <a:pt x="154813" y="5303520"/>
                  </a:cubicBezTo>
                  <a:cubicBezTo>
                    <a:pt x="60960" y="5252847"/>
                    <a:pt x="270002" y="5097907"/>
                    <a:pt x="241554" y="4958969"/>
                  </a:cubicBezTo>
                  <a:cubicBezTo>
                    <a:pt x="249936" y="4830953"/>
                    <a:pt x="239776" y="4682617"/>
                    <a:pt x="214249" y="4531233"/>
                  </a:cubicBezTo>
                  <a:cubicBezTo>
                    <a:pt x="220726" y="4479290"/>
                    <a:pt x="249301" y="4431538"/>
                    <a:pt x="237998" y="4381627"/>
                  </a:cubicBezTo>
                  <a:cubicBezTo>
                    <a:pt x="241808" y="4308856"/>
                    <a:pt x="334137" y="4236085"/>
                    <a:pt x="266065" y="4175125"/>
                  </a:cubicBezTo>
                  <a:cubicBezTo>
                    <a:pt x="254254" y="4164838"/>
                    <a:pt x="267970" y="4147439"/>
                    <a:pt x="282829" y="4128770"/>
                  </a:cubicBezTo>
                  <a:cubicBezTo>
                    <a:pt x="272288" y="4119118"/>
                    <a:pt x="185801" y="3975735"/>
                    <a:pt x="223901" y="3916807"/>
                  </a:cubicBezTo>
                  <a:cubicBezTo>
                    <a:pt x="221742" y="3853180"/>
                    <a:pt x="297942" y="3860546"/>
                    <a:pt x="224155" y="3721735"/>
                  </a:cubicBezTo>
                  <a:cubicBezTo>
                    <a:pt x="175133" y="3708019"/>
                    <a:pt x="331470" y="3537712"/>
                    <a:pt x="398399" y="3410585"/>
                  </a:cubicBezTo>
                  <a:cubicBezTo>
                    <a:pt x="378841" y="3338195"/>
                    <a:pt x="428498" y="3276092"/>
                    <a:pt x="449453" y="3202940"/>
                  </a:cubicBezTo>
                  <a:cubicBezTo>
                    <a:pt x="471805" y="3096514"/>
                    <a:pt x="449199" y="3031236"/>
                    <a:pt x="565150" y="2936113"/>
                  </a:cubicBezTo>
                  <a:cubicBezTo>
                    <a:pt x="599186" y="2862453"/>
                    <a:pt x="512953" y="2778633"/>
                    <a:pt x="556133" y="2666238"/>
                  </a:cubicBezTo>
                  <a:cubicBezTo>
                    <a:pt x="537337" y="2651125"/>
                    <a:pt x="590296" y="2634107"/>
                    <a:pt x="556260" y="2608453"/>
                  </a:cubicBezTo>
                  <a:cubicBezTo>
                    <a:pt x="541147" y="2588133"/>
                    <a:pt x="510794" y="2592324"/>
                    <a:pt x="540258" y="2549906"/>
                  </a:cubicBezTo>
                  <a:cubicBezTo>
                    <a:pt x="529717" y="2532888"/>
                    <a:pt x="574294" y="2410587"/>
                    <a:pt x="550672" y="2322068"/>
                  </a:cubicBezTo>
                  <a:cubicBezTo>
                    <a:pt x="546608" y="2311400"/>
                    <a:pt x="613410" y="2273427"/>
                    <a:pt x="586867" y="2247265"/>
                  </a:cubicBezTo>
                  <a:cubicBezTo>
                    <a:pt x="616839" y="2186432"/>
                    <a:pt x="518795" y="2149983"/>
                    <a:pt x="601853" y="2010791"/>
                  </a:cubicBezTo>
                  <a:cubicBezTo>
                    <a:pt x="553847" y="1976120"/>
                    <a:pt x="571500" y="1934718"/>
                    <a:pt x="567309" y="1894078"/>
                  </a:cubicBezTo>
                  <a:cubicBezTo>
                    <a:pt x="623316" y="1828038"/>
                    <a:pt x="645541" y="1689481"/>
                    <a:pt x="770382" y="1441196"/>
                  </a:cubicBezTo>
                  <a:cubicBezTo>
                    <a:pt x="836422" y="1354836"/>
                    <a:pt x="828294" y="1225042"/>
                    <a:pt x="912749" y="1005078"/>
                  </a:cubicBezTo>
                  <a:cubicBezTo>
                    <a:pt x="886714" y="977011"/>
                    <a:pt x="1022477" y="986790"/>
                    <a:pt x="1114298" y="806831"/>
                  </a:cubicBezTo>
                  <a:cubicBezTo>
                    <a:pt x="1098804" y="738886"/>
                    <a:pt x="1201293" y="676021"/>
                    <a:pt x="1157986" y="599567"/>
                  </a:cubicBezTo>
                  <a:cubicBezTo>
                    <a:pt x="1570228" y="609219"/>
                    <a:pt x="2071116" y="598805"/>
                    <a:pt x="2572766" y="601599"/>
                  </a:cubicBezTo>
                  <a:cubicBezTo>
                    <a:pt x="3586988" y="605282"/>
                    <a:pt x="4528185" y="602742"/>
                    <a:pt x="5528818" y="601853"/>
                  </a:cubicBezTo>
                  <a:cubicBezTo>
                    <a:pt x="6274054" y="693420"/>
                    <a:pt x="6000750" y="0"/>
                    <a:pt x="6063869" y="2884424"/>
                  </a:cubicBezTo>
                  <a:cubicBezTo>
                    <a:pt x="6029833" y="4200398"/>
                    <a:pt x="6083554" y="5679694"/>
                    <a:pt x="6045073" y="6923913"/>
                  </a:cubicBezTo>
                  <a:close/>
                </a:path>
              </a:pathLst>
            </a:custGeom>
            <a:solidFill>
              <a:srgbClr val="FFFAFA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13948555" y="-69916"/>
            <a:ext cx="9739326" cy="10426833"/>
            <a:chOff x="0" y="0"/>
            <a:chExt cx="5933440" cy="6352286"/>
          </a:xfrm>
        </p:grpSpPr>
        <p:sp>
          <p:nvSpPr>
            <p:cNvPr id="13" name="Freeform 13"/>
            <p:cNvSpPr/>
            <p:nvPr/>
          </p:nvSpPr>
          <p:spPr>
            <a:xfrm>
              <a:off x="-130429" y="-589915"/>
              <a:ext cx="6274054" cy="7025767"/>
            </a:xfrm>
            <a:custGeom>
              <a:avLst/>
              <a:gdLst/>
              <a:ahLst/>
              <a:cxnLst/>
              <a:rect l="l" t="t" r="r" b="b"/>
              <a:pathLst>
                <a:path w="6274054" h="7025767">
                  <a:moveTo>
                    <a:pt x="6045073" y="6923913"/>
                  </a:moveTo>
                  <a:cubicBezTo>
                    <a:pt x="4541393" y="6946011"/>
                    <a:pt x="2941320" y="6924929"/>
                    <a:pt x="1445641" y="6933946"/>
                  </a:cubicBezTo>
                  <a:cubicBezTo>
                    <a:pt x="1132586" y="6926707"/>
                    <a:pt x="794131" y="6947408"/>
                    <a:pt x="467741" y="6934708"/>
                  </a:cubicBezTo>
                  <a:cubicBezTo>
                    <a:pt x="394335" y="6926961"/>
                    <a:pt x="0" y="7025767"/>
                    <a:pt x="252984" y="6679565"/>
                  </a:cubicBezTo>
                  <a:cubicBezTo>
                    <a:pt x="343789" y="6624066"/>
                    <a:pt x="240284" y="6527927"/>
                    <a:pt x="271145" y="6440297"/>
                  </a:cubicBezTo>
                  <a:cubicBezTo>
                    <a:pt x="385064" y="6325997"/>
                    <a:pt x="253365" y="6154420"/>
                    <a:pt x="180086" y="5980684"/>
                  </a:cubicBezTo>
                  <a:cubicBezTo>
                    <a:pt x="173990" y="5836285"/>
                    <a:pt x="293243" y="5720080"/>
                    <a:pt x="219710" y="5566283"/>
                  </a:cubicBezTo>
                  <a:cubicBezTo>
                    <a:pt x="226441" y="5493258"/>
                    <a:pt x="222504" y="5364861"/>
                    <a:pt x="154813" y="5303520"/>
                  </a:cubicBezTo>
                  <a:cubicBezTo>
                    <a:pt x="60960" y="5252847"/>
                    <a:pt x="270002" y="5097907"/>
                    <a:pt x="241554" y="4958969"/>
                  </a:cubicBezTo>
                  <a:cubicBezTo>
                    <a:pt x="249936" y="4830953"/>
                    <a:pt x="239776" y="4682617"/>
                    <a:pt x="214249" y="4531233"/>
                  </a:cubicBezTo>
                  <a:cubicBezTo>
                    <a:pt x="220726" y="4479290"/>
                    <a:pt x="249301" y="4431538"/>
                    <a:pt x="237998" y="4381627"/>
                  </a:cubicBezTo>
                  <a:cubicBezTo>
                    <a:pt x="241808" y="4308856"/>
                    <a:pt x="334137" y="4236085"/>
                    <a:pt x="266065" y="4175125"/>
                  </a:cubicBezTo>
                  <a:cubicBezTo>
                    <a:pt x="254254" y="4164838"/>
                    <a:pt x="267970" y="4147439"/>
                    <a:pt x="282829" y="4128770"/>
                  </a:cubicBezTo>
                  <a:cubicBezTo>
                    <a:pt x="272288" y="4119118"/>
                    <a:pt x="185801" y="3975735"/>
                    <a:pt x="223901" y="3916807"/>
                  </a:cubicBezTo>
                  <a:cubicBezTo>
                    <a:pt x="221742" y="3853180"/>
                    <a:pt x="297942" y="3860546"/>
                    <a:pt x="224155" y="3721735"/>
                  </a:cubicBezTo>
                  <a:cubicBezTo>
                    <a:pt x="175133" y="3708019"/>
                    <a:pt x="331470" y="3537712"/>
                    <a:pt x="398399" y="3410585"/>
                  </a:cubicBezTo>
                  <a:cubicBezTo>
                    <a:pt x="378841" y="3338195"/>
                    <a:pt x="428498" y="3276092"/>
                    <a:pt x="449453" y="3202940"/>
                  </a:cubicBezTo>
                  <a:cubicBezTo>
                    <a:pt x="471805" y="3096514"/>
                    <a:pt x="449199" y="3031236"/>
                    <a:pt x="565150" y="2936113"/>
                  </a:cubicBezTo>
                  <a:cubicBezTo>
                    <a:pt x="599186" y="2862453"/>
                    <a:pt x="512953" y="2778633"/>
                    <a:pt x="556133" y="2666238"/>
                  </a:cubicBezTo>
                  <a:cubicBezTo>
                    <a:pt x="537337" y="2651125"/>
                    <a:pt x="590296" y="2634107"/>
                    <a:pt x="556260" y="2608453"/>
                  </a:cubicBezTo>
                  <a:cubicBezTo>
                    <a:pt x="541147" y="2588133"/>
                    <a:pt x="510794" y="2592324"/>
                    <a:pt x="540258" y="2549906"/>
                  </a:cubicBezTo>
                  <a:cubicBezTo>
                    <a:pt x="529717" y="2532888"/>
                    <a:pt x="574294" y="2410587"/>
                    <a:pt x="550672" y="2322068"/>
                  </a:cubicBezTo>
                  <a:cubicBezTo>
                    <a:pt x="546608" y="2311400"/>
                    <a:pt x="613410" y="2273427"/>
                    <a:pt x="586867" y="2247265"/>
                  </a:cubicBezTo>
                  <a:cubicBezTo>
                    <a:pt x="616839" y="2186432"/>
                    <a:pt x="518795" y="2149983"/>
                    <a:pt x="601853" y="2010791"/>
                  </a:cubicBezTo>
                  <a:cubicBezTo>
                    <a:pt x="553847" y="1976120"/>
                    <a:pt x="571500" y="1934718"/>
                    <a:pt x="567309" y="1894078"/>
                  </a:cubicBezTo>
                  <a:cubicBezTo>
                    <a:pt x="623316" y="1828038"/>
                    <a:pt x="645541" y="1689481"/>
                    <a:pt x="770382" y="1441196"/>
                  </a:cubicBezTo>
                  <a:cubicBezTo>
                    <a:pt x="836422" y="1354836"/>
                    <a:pt x="828294" y="1225042"/>
                    <a:pt x="912749" y="1005078"/>
                  </a:cubicBezTo>
                  <a:cubicBezTo>
                    <a:pt x="886714" y="977011"/>
                    <a:pt x="1022477" y="986790"/>
                    <a:pt x="1114298" y="806831"/>
                  </a:cubicBezTo>
                  <a:cubicBezTo>
                    <a:pt x="1098804" y="738886"/>
                    <a:pt x="1201293" y="676021"/>
                    <a:pt x="1157986" y="599567"/>
                  </a:cubicBezTo>
                  <a:cubicBezTo>
                    <a:pt x="1570228" y="609219"/>
                    <a:pt x="2071116" y="598805"/>
                    <a:pt x="2572766" y="601599"/>
                  </a:cubicBezTo>
                  <a:cubicBezTo>
                    <a:pt x="3586988" y="605282"/>
                    <a:pt x="4528185" y="602742"/>
                    <a:pt x="5528818" y="601853"/>
                  </a:cubicBezTo>
                  <a:cubicBezTo>
                    <a:pt x="6274054" y="693420"/>
                    <a:pt x="6000750" y="0"/>
                    <a:pt x="6063869" y="2884424"/>
                  </a:cubicBezTo>
                  <a:cubicBezTo>
                    <a:pt x="6029833" y="4200398"/>
                    <a:pt x="6083554" y="5679694"/>
                    <a:pt x="6045073" y="6923913"/>
                  </a:cubicBezTo>
                  <a:close/>
                </a:path>
              </a:pathLst>
            </a:custGeom>
            <a:blipFill>
              <a:blip r:embed="rId5"/>
              <a:stretch>
                <a:fillRect l="-30343" r="-3034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Freeform 14"/>
          <p:cNvSpPr/>
          <p:nvPr/>
        </p:nvSpPr>
        <p:spPr>
          <a:xfrm rot="-7049031">
            <a:off x="-248367" y="-2854872"/>
            <a:ext cx="3798973" cy="5519875"/>
          </a:xfrm>
          <a:custGeom>
            <a:avLst/>
            <a:gdLst/>
            <a:ahLst/>
            <a:cxnLst/>
            <a:rect l="l" t="t" r="r" b="b"/>
            <a:pathLst>
              <a:path w="3798973" h="5519875">
                <a:moveTo>
                  <a:pt x="0" y="0"/>
                </a:moveTo>
                <a:lnTo>
                  <a:pt x="3798973" y="0"/>
                </a:lnTo>
                <a:lnTo>
                  <a:pt x="3798973" y="5519875"/>
                </a:lnTo>
                <a:lnTo>
                  <a:pt x="0" y="55198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7239385" flipH="1" flipV="1">
            <a:off x="309453" y="7485393"/>
            <a:ext cx="2110838" cy="596312"/>
          </a:xfrm>
          <a:custGeom>
            <a:avLst/>
            <a:gdLst/>
            <a:ahLst/>
            <a:cxnLst/>
            <a:rect l="l" t="t" r="r" b="b"/>
            <a:pathLst>
              <a:path w="2110838" h="596312">
                <a:moveTo>
                  <a:pt x="2110838" y="596312"/>
                </a:moveTo>
                <a:lnTo>
                  <a:pt x="0" y="596312"/>
                </a:lnTo>
                <a:lnTo>
                  <a:pt x="0" y="0"/>
                </a:lnTo>
                <a:lnTo>
                  <a:pt x="2110838" y="0"/>
                </a:lnTo>
                <a:lnTo>
                  <a:pt x="2110838" y="596312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16"/>
          <p:cNvSpPr txBox="1"/>
          <p:nvPr/>
        </p:nvSpPr>
        <p:spPr>
          <a:xfrm>
            <a:off x="1751976" y="8925242"/>
            <a:ext cx="11773257" cy="589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AFA"/>
                </a:solidFill>
                <a:latin typeface="KG Primary Penmanship"/>
              </a:rPr>
              <a:t>The tool should be completed with at least one individual familiar with the garden!</a:t>
            </a:r>
          </a:p>
        </p:txBody>
      </p:sp>
      <p:sp>
        <p:nvSpPr>
          <p:cNvPr id="17" name="Freeform 17"/>
          <p:cNvSpPr/>
          <p:nvPr/>
        </p:nvSpPr>
        <p:spPr>
          <a:xfrm>
            <a:off x="766792" y="8877121"/>
            <a:ext cx="838909" cy="762359"/>
          </a:xfrm>
          <a:custGeom>
            <a:avLst/>
            <a:gdLst/>
            <a:ahLst/>
            <a:cxnLst/>
            <a:rect l="l" t="t" r="r" b="b"/>
            <a:pathLst>
              <a:path w="838909" h="762359">
                <a:moveTo>
                  <a:pt x="0" y="0"/>
                </a:moveTo>
                <a:lnTo>
                  <a:pt x="838910" y="0"/>
                </a:lnTo>
                <a:lnTo>
                  <a:pt x="838910" y="762358"/>
                </a:lnTo>
                <a:lnTo>
                  <a:pt x="0" y="7623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 animBg="1"/>
      <p:bldP spid="16" grpId="0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C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61490" y="1644612"/>
            <a:ext cx="7197854" cy="7197825"/>
            <a:chOff x="0" y="0"/>
            <a:chExt cx="6350000" cy="63499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24999" r="-2499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9129486" y="1535452"/>
            <a:ext cx="7077114" cy="190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74"/>
              </a:lnSpc>
            </a:pPr>
            <a:r>
              <a:rPr lang="en-US" sz="6499" dirty="0">
                <a:solidFill>
                  <a:srgbClr val="FFFFFF"/>
                </a:solidFill>
                <a:latin typeface="Sigher"/>
              </a:rPr>
              <a:t>WHAT IS DIG IN COMMUNITY?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701172" y="3813240"/>
            <a:ext cx="8825337" cy="606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39" lvl="1" indent="-377820" algn="l">
              <a:lnSpc>
                <a:spcPts val="4899"/>
              </a:lnSpc>
              <a:spcBef>
                <a:spcPct val="0"/>
              </a:spcBef>
              <a:buFont typeface="Arial"/>
              <a:buChar char="•"/>
            </a:pPr>
            <a:r>
              <a:rPr lang="en-US" sz="3499" u="sng" dirty="0">
                <a:solidFill>
                  <a:srgbClr val="FFFFFF"/>
                </a:solidFill>
                <a:latin typeface="KG Primary Penmanship"/>
              </a:rPr>
              <a:t>D</a:t>
            </a:r>
            <a:r>
              <a:rPr lang="en-US" sz="3499" dirty="0">
                <a:solidFill>
                  <a:srgbClr val="FFFFFF"/>
                </a:solidFill>
                <a:latin typeface="KG Primary Penmanship"/>
              </a:rPr>
              <a:t>eveloping </a:t>
            </a:r>
            <a:r>
              <a:rPr lang="en-US" sz="3499" u="sng" dirty="0">
                <a:solidFill>
                  <a:srgbClr val="FFFFFF"/>
                </a:solidFill>
                <a:latin typeface="KG Primary Penmanship"/>
              </a:rPr>
              <a:t>I</a:t>
            </a:r>
            <a:r>
              <a:rPr lang="en-US" sz="3499" dirty="0">
                <a:solidFill>
                  <a:srgbClr val="FFFFFF"/>
                </a:solidFill>
                <a:latin typeface="KG Primary Penmanship"/>
              </a:rPr>
              <a:t>ntegrated </a:t>
            </a:r>
            <a:r>
              <a:rPr lang="en-US" sz="3499" u="sng" dirty="0">
                <a:solidFill>
                  <a:srgbClr val="FFFFFF"/>
                </a:solidFill>
                <a:latin typeface="KG Primary Penmanship"/>
              </a:rPr>
              <a:t>G</a:t>
            </a:r>
            <a:r>
              <a:rPr lang="en-US" sz="3499" dirty="0">
                <a:solidFill>
                  <a:srgbClr val="FFFFFF"/>
                </a:solidFill>
                <a:latin typeface="KG Primary Penmanship"/>
              </a:rPr>
              <a:t>ardens in Community.</a:t>
            </a:r>
          </a:p>
        </p:txBody>
      </p:sp>
      <p:sp>
        <p:nvSpPr>
          <p:cNvPr id="6" name="Freeform 6"/>
          <p:cNvSpPr/>
          <p:nvPr/>
        </p:nvSpPr>
        <p:spPr>
          <a:xfrm rot="2057571">
            <a:off x="-18562" y="-462720"/>
            <a:ext cx="2873540" cy="4607530"/>
          </a:xfrm>
          <a:custGeom>
            <a:avLst/>
            <a:gdLst/>
            <a:ahLst/>
            <a:cxnLst/>
            <a:rect l="l" t="t" r="r" b="b"/>
            <a:pathLst>
              <a:path w="3798973" h="5519875">
                <a:moveTo>
                  <a:pt x="0" y="0"/>
                </a:moveTo>
                <a:lnTo>
                  <a:pt x="3798973" y="0"/>
                </a:lnTo>
                <a:lnTo>
                  <a:pt x="3798973" y="5519875"/>
                </a:lnTo>
                <a:lnTo>
                  <a:pt x="0" y="55198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7" name="Freeform 7"/>
          <p:cNvSpPr/>
          <p:nvPr/>
        </p:nvSpPr>
        <p:spPr>
          <a:xfrm rot="3774458" flipH="1">
            <a:off x="5477661" y="6447365"/>
            <a:ext cx="2904201" cy="4934549"/>
          </a:xfrm>
          <a:custGeom>
            <a:avLst/>
            <a:gdLst/>
            <a:ahLst/>
            <a:cxnLst/>
            <a:rect l="l" t="t" r="r" b="b"/>
            <a:pathLst>
              <a:path w="3798973" h="5519875">
                <a:moveTo>
                  <a:pt x="3798973" y="0"/>
                </a:moveTo>
                <a:lnTo>
                  <a:pt x="0" y="0"/>
                </a:lnTo>
                <a:lnTo>
                  <a:pt x="0" y="5519875"/>
                </a:lnTo>
                <a:lnTo>
                  <a:pt x="3798973" y="5519875"/>
                </a:lnTo>
                <a:lnTo>
                  <a:pt x="3798973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8701172" y="4839270"/>
            <a:ext cx="8825337" cy="1225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39" lvl="1" indent="-377820" algn="l">
              <a:lnSpc>
                <a:spcPts val="4899"/>
              </a:lnSpc>
              <a:spcBef>
                <a:spcPct val="0"/>
              </a:spcBef>
              <a:buFont typeface="Arial"/>
              <a:buChar char="•"/>
            </a:pPr>
            <a:r>
              <a:rPr lang="en-US" sz="3499" dirty="0">
                <a:solidFill>
                  <a:srgbClr val="FFFFFF"/>
                </a:solidFill>
                <a:latin typeface="KG Primary Penmanship"/>
              </a:rPr>
              <a:t>Designed to help communities grow and sustain their garden programs.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685364" y="5679997"/>
            <a:ext cx="8825337" cy="1844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9"/>
              </a:lnSpc>
            </a:pPr>
            <a:endParaRPr dirty="0"/>
          </a:p>
          <a:p>
            <a:pPr marL="755639" lvl="1" indent="-377820" algn="l">
              <a:lnSpc>
                <a:spcPts val="4899"/>
              </a:lnSpc>
              <a:spcBef>
                <a:spcPct val="0"/>
              </a:spcBef>
              <a:buFont typeface="Arial"/>
              <a:buChar char="•"/>
            </a:pPr>
            <a:r>
              <a:rPr lang="en-US" sz="3499" dirty="0">
                <a:solidFill>
                  <a:srgbClr val="FFFFFF"/>
                </a:solidFill>
                <a:latin typeface="KG Primary Penmanship"/>
              </a:rPr>
              <a:t>Ideas for how to integrate the garden more fully into the community.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701172" y="7689088"/>
            <a:ext cx="8825337" cy="1225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39" lvl="1" indent="-377820" algn="l">
              <a:lnSpc>
                <a:spcPts val="4899"/>
              </a:lnSpc>
              <a:buFont typeface="Arial"/>
              <a:buChar char="•"/>
            </a:pPr>
            <a:r>
              <a:rPr lang="en-US" sz="3499" dirty="0">
                <a:solidFill>
                  <a:srgbClr val="FFFFFF"/>
                </a:solidFill>
                <a:latin typeface="KG Primary Penmanship"/>
              </a:rPr>
              <a:t>Rate your current garden program, select items to work on, and track growth over time. 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3774616" cy="191389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74617" cy="1913890"/>
            </a:xfrm>
            <a:custGeom>
              <a:avLst/>
              <a:gdLst/>
              <a:ahLst/>
              <a:cxnLst/>
              <a:rect l="l" t="t" r="r" b="b"/>
              <a:pathLst>
                <a:path w="3774617" h="1913890">
                  <a:moveTo>
                    <a:pt x="0" y="0"/>
                  </a:moveTo>
                  <a:lnTo>
                    <a:pt x="3774617" y="0"/>
                  </a:lnTo>
                  <a:lnTo>
                    <a:pt x="3774617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1E2C25">
                <a:alpha val="69804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/>
          <p:nvPr/>
        </p:nvSpPr>
        <p:spPr>
          <a:xfrm flipH="1" flipV="1">
            <a:off x="-139296" y="-278592"/>
            <a:ext cx="3302789" cy="3302789"/>
          </a:xfrm>
          <a:custGeom>
            <a:avLst/>
            <a:gdLst/>
            <a:ahLst/>
            <a:cxnLst/>
            <a:rect l="l" t="t" r="r" b="b"/>
            <a:pathLst>
              <a:path w="3302789" h="3302789">
                <a:moveTo>
                  <a:pt x="3302789" y="3302789"/>
                </a:moveTo>
                <a:lnTo>
                  <a:pt x="0" y="3302789"/>
                </a:lnTo>
                <a:lnTo>
                  <a:pt x="0" y="0"/>
                </a:lnTo>
                <a:lnTo>
                  <a:pt x="3302789" y="0"/>
                </a:lnTo>
                <a:lnTo>
                  <a:pt x="3302789" y="3302789"/>
                </a:lnTo>
                <a:close/>
              </a:path>
            </a:pathLst>
          </a:custGeom>
          <a:blipFill>
            <a:blip>
              <a:alphaModFix amt="58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5673416" y="7672416"/>
            <a:ext cx="2614584" cy="2614584"/>
          </a:xfrm>
          <a:custGeom>
            <a:avLst/>
            <a:gdLst/>
            <a:ahLst/>
            <a:cxnLst/>
            <a:rect l="l" t="t" r="r" b="b"/>
            <a:pathLst>
              <a:path w="2614584" h="2614584">
                <a:moveTo>
                  <a:pt x="0" y="0"/>
                </a:moveTo>
                <a:lnTo>
                  <a:pt x="2614584" y="0"/>
                </a:lnTo>
                <a:lnTo>
                  <a:pt x="2614584" y="2614584"/>
                </a:lnTo>
                <a:lnTo>
                  <a:pt x="0" y="26145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58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5228378" y="2852747"/>
            <a:ext cx="7454272" cy="13874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FFFFFF"/>
                </a:solidFill>
                <a:latin typeface="Sigher"/>
              </a:rPr>
              <a:t>“INTEGRATED”: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848613" y="7241691"/>
            <a:ext cx="4033217" cy="4033217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4C8F36">
                <a:alpha val="9804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5103395" y="-987909"/>
            <a:ext cx="4033217" cy="4033217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4C8F36">
                <a:alpha val="9804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4876763" y="1817931"/>
            <a:ext cx="1593306" cy="1593306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4C8F36">
                <a:alpha val="9804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817931" y="6875763"/>
            <a:ext cx="1593306" cy="1593306"/>
            <a:chOff x="0" y="0"/>
            <a:chExt cx="6350000" cy="63500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4C8F36">
                <a:alpha val="9804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666053" y="4217186"/>
            <a:ext cx="14559608" cy="3024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9"/>
              </a:lnSpc>
            </a:pPr>
            <a:r>
              <a:rPr lang="en-US" sz="4299" dirty="0">
                <a:solidFill>
                  <a:srgbClr val="FFFFFF"/>
                </a:solidFill>
                <a:latin typeface="KG Primary Penmanship"/>
              </a:rPr>
              <a:t>A well-integrated community garden is a maintained garden in an area accessible to the community; enhances physical, emotional, and spiritual well-being to build a healthy and socially sustainable community; is a valued part of the community's culture and is sustained over time.</a:t>
            </a:r>
            <a:r>
              <a:rPr lang="en-US" sz="4000" baseline="30000" dirty="0">
                <a:solidFill>
                  <a:srgbClr val="FFFFFF"/>
                </a:solidFill>
                <a:latin typeface="KG Primary Penmanship"/>
              </a:rPr>
              <a:t>1,2</a:t>
            </a:r>
            <a:endParaRPr lang="en-US" sz="4299" dirty="0">
              <a:solidFill>
                <a:srgbClr val="FFFFFF"/>
              </a:solidFill>
              <a:latin typeface="KG Primary Penmanship"/>
            </a:endParaRPr>
          </a:p>
        </p:txBody>
      </p:sp>
      <p:grpSp>
        <p:nvGrpSpPr>
          <p:cNvPr id="17" name="Group 17"/>
          <p:cNvGrpSpPr/>
          <p:nvPr/>
        </p:nvGrpSpPr>
        <p:grpSpPr>
          <a:xfrm>
            <a:off x="8649433" y="4859154"/>
            <a:ext cx="4033217" cy="4033217"/>
            <a:chOff x="0" y="0"/>
            <a:chExt cx="6350000" cy="63500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4C8F36">
                <a:alpha val="9804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TextBox 16">
            <a:extLst>
              <a:ext uri="{FF2B5EF4-FFF2-40B4-BE49-F238E27FC236}">
                <a16:creationId xmlns:a16="http://schemas.microsoft.com/office/drawing/2014/main" id="{5B17C0F4-D0F6-1F4A-B8E9-93D1EC0FD042}"/>
              </a:ext>
            </a:extLst>
          </p:cNvPr>
          <p:cNvSpPr txBox="1"/>
          <p:nvPr/>
        </p:nvSpPr>
        <p:spPr>
          <a:xfrm>
            <a:off x="1122270" y="8496276"/>
            <a:ext cx="16651382" cy="7348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00"/>
              </a:lnSpc>
            </a:pPr>
            <a:r>
              <a:rPr lang="en-US" sz="1600" dirty="0">
                <a:solidFill>
                  <a:schemeClr val="bg1"/>
                </a:solidFill>
                <a:latin typeface="KG Primary Penmanship" panose="020B0604020202020204" charset="0"/>
              </a:rPr>
              <a:t>1. The Role of Community Gardens in Sustaining Healthy Communities, Designing Healthy Communities, http://designinghealthycommunities.org/role-communitygardens-sustaining-healthy-communities/.</a:t>
            </a:r>
          </a:p>
          <a:p>
            <a:pPr>
              <a:lnSpc>
                <a:spcPts val="3000"/>
              </a:lnSpc>
            </a:pPr>
            <a:r>
              <a:rPr lang="en-US" sz="1600" dirty="0">
                <a:solidFill>
                  <a:schemeClr val="bg1"/>
                </a:solidFill>
                <a:latin typeface="KG Primary Penmanship" panose="020B0604020202020204" charset="0"/>
              </a:rPr>
              <a:t>2. Gardner Burt K, Koch PA; </a:t>
            </a:r>
            <a:r>
              <a:rPr lang="en-US" sz="1600" dirty="0" err="1">
                <a:solidFill>
                  <a:schemeClr val="bg1"/>
                </a:solidFill>
                <a:latin typeface="KG Primary Penmanship" panose="020B0604020202020204" charset="0"/>
              </a:rPr>
              <a:t>Contento</a:t>
            </a:r>
            <a:r>
              <a:rPr lang="en-US" sz="1600" dirty="0">
                <a:solidFill>
                  <a:schemeClr val="bg1"/>
                </a:solidFill>
                <a:latin typeface="KG Primary Penmanship" panose="020B0604020202020204" charset="0"/>
              </a:rPr>
              <a:t> IR. (2017) Development of the GREEN (Garden Resources, Education, and Environment Nexus) Tool: An Evidence-Based Model for School Garden Integration. J </a:t>
            </a:r>
            <a:r>
              <a:rPr lang="en-US" sz="1600" dirty="0" err="1">
                <a:solidFill>
                  <a:schemeClr val="bg1"/>
                </a:solidFill>
                <a:latin typeface="KG Primary Penmanship" panose="020B0604020202020204" charset="0"/>
              </a:rPr>
              <a:t>Acad</a:t>
            </a:r>
            <a:r>
              <a:rPr lang="en-US" sz="1600" dirty="0">
                <a:solidFill>
                  <a:schemeClr val="bg1"/>
                </a:solidFill>
                <a:latin typeface="KG Primary Penmanship" panose="020B060402020202020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KG Primary Penmanship" panose="020B0604020202020204" charset="0"/>
              </a:rPr>
              <a:t>Nutr</a:t>
            </a:r>
            <a:r>
              <a:rPr lang="en-US" sz="1600" dirty="0">
                <a:solidFill>
                  <a:schemeClr val="bg1"/>
                </a:solidFill>
                <a:latin typeface="KG Primary Penmanship" panose="020B0604020202020204" charset="0"/>
              </a:rPr>
              <a:t> Diet, 117:1517-1527.</a:t>
            </a: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C80EC-C998-734F-5781-AAA2BF47E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D338A69-C446-44FA-F480-097234EBB0F7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ECDA1215-E79F-25CE-63A9-8422842C80FC}"/>
              </a:ext>
            </a:extLst>
          </p:cNvPr>
          <p:cNvGrpSpPr/>
          <p:nvPr/>
        </p:nvGrpSpPr>
        <p:grpSpPr>
          <a:xfrm>
            <a:off x="1028700" y="457200"/>
            <a:ext cx="16230600" cy="9372600"/>
            <a:chOff x="0" y="0"/>
            <a:chExt cx="3774616" cy="191389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72E04E66-669E-800C-4F97-70F9461F200F}"/>
                </a:ext>
              </a:extLst>
            </p:cNvPr>
            <p:cNvSpPr/>
            <p:nvPr/>
          </p:nvSpPr>
          <p:spPr>
            <a:xfrm>
              <a:off x="0" y="0"/>
              <a:ext cx="3774617" cy="1913890"/>
            </a:xfrm>
            <a:custGeom>
              <a:avLst/>
              <a:gdLst/>
              <a:ahLst/>
              <a:cxnLst/>
              <a:rect l="l" t="t" r="r" b="b"/>
              <a:pathLst>
                <a:path w="3774617" h="1913890">
                  <a:moveTo>
                    <a:pt x="0" y="0"/>
                  </a:moveTo>
                  <a:lnTo>
                    <a:pt x="3774617" y="0"/>
                  </a:lnTo>
                  <a:lnTo>
                    <a:pt x="3774617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1E2C25">
                <a:alpha val="69804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019E7D84-59E4-645E-039D-0C47518993C1}"/>
              </a:ext>
            </a:extLst>
          </p:cNvPr>
          <p:cNvSpPr/>
          <p:nvPr/>
        </p:nvSpPr>
        <p:spPr>
          <a:xfrm flipH="1" flipV="1">
            <a:off x="-2440538" y="-257481"/>
            <a:ext cx="3302789" cy="3302789"/>
          </a:xfrm>
          <a:custGeom>
            <a:avLst/>
            <a:gdLst/>
            <a:ahLst/>
            <a:cxnLst/>
            <a:rect l="l" t="t" r="r" b="b"/>
            <a:pathLst>
              <a:path w="3302789" h="3302789">
                <a:moveTo>
                  <a:pt x="3302789" y="3302789"/>
                </a:moveTo>
                <a:lnTo>
                  <a:pt x="0" y="3302789"/>
                </a:lnTo>
                <a:lnTo>
                  <a:pt x="0" y="0"/>
                </a:lnTo>
                <a:lnTo>
                  <a:pt x="3302789" y="0"/>
                </a:lnTo>
                <a:lnTo>
                  <a:pt x="3302789" y="3302789"/>
                </a:lnTo>
                <a:close/>
              </a:path>
            </a:pathLst>
          </a:custGeom>
          <a:blipFill>
            <a:blip>
              <a:alphaModFix amt="58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4FFCFB21-8392-9FE8-3484-C4C38E28ADA7}"/>
              </a:ext>
            </a:extLst>
          </p:cNvPr>
          <p:cNvSpPr/>
          <p:nvPr/>
        </p:nvSpPr>
        <p:spPr>
          <a:xfrm>
            <a:off x="15673416" y="7672416"/>
            <a:ext cx="2614584" cy="2614584"/>
          </a:xfrm>
          <a:custGeom>
            <a:avLst/>
            <a:gdLst/>
            <a:ahLst/>
            <a:cxnLst/>
            <a:rect l="l" t="t" r="r" b="b"/>
            <a:pathLst>
              <a:path w="2614584" h="2614584">
                <a:moveTo>
                  <a:pt x="0" y="0"/>
                </a:moveTo>
                <a:lnTo>
                  <a:pt x="2614584" y="0"/>
                </a:lnTo>
                <a:lnTo>
                  <a:pt x="2614584" y="2614584"/>
                </a:lnTo>
                <a:lnTo>
                  <a:pt x="0" y="26145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58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62455F36-021E-C137-18A8-E42D64E072E5}"/>
              </a:ext>
            </a:extLst>
          </p:cNvPr>
          <p:cNvGrpSpPr/>
          <p:nvPr/>
        </p:nvGrpSpPr>
        <p:grpSpPr>
          <a:xfrm>
            <a:off x="-848613" y="7241691"/>
            <a:ext cx="4033217" cy="4033217"/>
            <a:chOff x="0" y="0"/>
            <a:chExt cx="6350000" cy="6350000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D6F8ED34-0DF3-0858-4561-7602FA04334E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4C8F36">
                <a:alpha val="9804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F55378DB-BEC1-9D22-0B1C-B853730A3BCD}"/>
              </a:ext>
            </a:extLst>
          </p:cNvPr>
          <p:cNvGrpSpPr/>
          <p:nvPr/>
        </p:nvGrpSpPr>
        <p:grpSpPr>
          <a:xfrm>
            <a:off x="15103395" y="-987909"/>
            <a:ext cx="4033217" cy="4033217"/>
            <a:chOff x="0" y="0"/>
            <a:chExt cx="6350000" cy="6350000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24B8B687-F979-51B6-07C8-10DCF72F637C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4C8F36">
                <a:alpha val="9804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446797B7-7568-101D-594E-36C7D4EF8044}"/>
              </a:ext>
            </a:extLst>
          </p:cNvPr>
          <p:cNvGrpSpPr/>
          <p:nvPr/>
        </p:nvGrpSpPr>
        <p:grpSpPr>
          <a:xfrm>
            <a:off x="14876763" y="2137801"/>
            <a:ext cx="1593306" cy="1593306"/>
            <a:chOff x="0" y="0"/>
            <a:chExt cx="6350000" cy="63500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A00EB469-7DD5-9DFD-3868-52F089FBB061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4C8F36">
                <a:alpha val="9804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95F6744E-BF65-7348-A401-13AC2082E56F}"/>
              </a:ext>
            </a:extLst>
          </p:cNvPr>
          <p:cNvGrpSpPr/>
          <p:nvPr/>
        </p:nvGrpSpPr>
        <p:grpSpPr>
          <a:xfrm>
            <a:off x="1817931" y="6875763"/>
            <a:ext cx="1593306" cy="1593306"/>
            <a:chOff x="0" y="0"/>
            <a:chExt cx="6350000" cy="6350000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CC695BE7-A341-2793-E082-107EB1E25EDE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4C8F36">
                <a:alpha val="9804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B6088743-AD66-4BAC-59E0-AEC6D5B81057}"/>
              </a:ext>
            </a:extLst>
          </p:cNvPr>
          <p:cNvGrpSpPr/>
          <p:nvPr/>
        </p:nvGrpSpPr>
        <p:grpSpPr>
          <a:xfrm>
            <a:off x="8649433" y="4859154"/>
            <a:ext cx="4033217" cy="4033217"/>
            <a:chOff x="0" y="0"/>
            <a:chExt cx="6350000" cy="6350000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507E68CD-46D5-16C3-6675-477D53E4B12D}"/>
                </a:ext>
              </a:extLst>
            </p:cNvPr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4C8F36">
                <a:alpha val="9804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58519396-F793-C86C-1467-85F0575361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6525" y="940506"/>
            <a:ext cx="11965147" cy="833220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20823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C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20">
            <a:extLst>
              <a:ext uri="{FF2B5EF4-FFF2-40B4-BE49-F238E27FC236}">
                <a16:creationId xmlns:a16="http://schemas.microsoft.com/office/drawing/2014/main" id="{DEBD548A-305E-F58B-4C18-5797FE37901C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1463819" y="2618083"/>
            <a:ext cx="7403743" cy="9062640"/>
            <a:chOff x="-3641292" y="-13926996"/>
            <a:chExt cx="10696170" cy="13771916"/>
          </a:xfrm>
        </p:grpSpPr>
        <p:sp>
          <p:nvSpPr>
            <p:cNvPr id="17" name="Freeform 21">
              <a:extLst>
                <a:ext uri="{FF2B5EF4-FFF2-40B4-BE49-F238E27FC236}">
                  <a16:creationId xmlns:a16="http://schemas.microsoft.com/office/drawing/2014/main" id="{ED90DA54-77B3-525F-2CFC-679B302F8EA4}"/>
                </a:ext>
              </a:extLst>
            </p:cNvPr>
            <p:cNvSpPr/>
            <p:nvPr/>
          </p:nvSpPr>
          <p:spPr>
            <a:xfrm>
              <a:off x="-3641292" y="-13926996"/>
              <a:ext cx="10696170" cy="13771916"/>
            </a:xfrm>
            <a:custGeom>
              <a:avLst/>
              <a:gdLst/>
              <a:ahLst/>
              <a:cxnLst/>
              <a:rect l="l" t="t" r="r" b="b"/>
              <a:pathLst>
                <a:path w="6274054" h="7025767">
                  <a:moveTo>
                    <a:pt x="6045073" y="6923913"/>
                  </a:moveTo>
                  <a:cubicBezTo>
                    <a:pt x="4541393" y="6946011"/>
                    <a:pt x="2941320" y="6924929"/>
                    <a:pt x="1445641" y="6933946"/>
                  </a:cubicBezTo>
                  <a:cubicBezTo>
                    <a:pt x="1132586" y="6926707"/>
                    <a:pt x="794131" y="6947408"/>
                    <a:pt x="467741" y="6934708"/>
                  </a:cubicBezTo>
                  <a:cubicBezTo>
                    <a:pt x="394335" y="6926961"/>
                    <a:pt x="0" y="7025767"/>
                    <a:pt x="252984" y="6679565"/>
                  </a:cubicBezTo>
                  <a:cubicBezTo>
                    <a:pt x="343789" y="6624066"/>
                    <a:pt x="240284" y="6527927"/>
                    <a:pt x="271145" y="6440297"/>
                  </a:cubicBezTo>
                  <a:cubicBezTo>
                    <a:pt x="385064" y="6325997"/>
                    <a:pt x="253365" y="6154420"/>
                    <a:pt x="180086" y="5980684"/>
                  </a:cubicBezTo>
                  <a:cubicBezTo>
                    <a:pt x="173990" y="5836285"/>
                    <a:pt x="293243" y="5720080"/>
                    <a:pt x="219710" y="5566283"/>
                  </a:cubicBezTo>
                  <a:cubicBezTo>
                    <a:pt x="226441" y="5493258"/>
                    <a:pt x="222504" y="5364861"/>
                    <a:pt x="154813" y="5303520"/>
                  </a:cubicBezTo>
                  <a:cubicBezTo>
                    <a:pt x="60960" y="5252847"/>
                    <a:pt x="270002" y="5097907"/>
                    <a:pt x="241554" y="4958969"/>
                  </a:cubicBezTo>
                  <a:cubicBezTo>
                    <a:pt x="249936" y="4830953"/>
                    <a:pt x="239776" y="4682617"/>
                    <a:pt x="214249" y="4531233"/>
                  </a:cubicBezTo>
                  <a:cubicBezTo>
                    <a:pt x="220726" y="4479290"/>
                    <a:pt x="249301" y="4431538"/>
                    <a:pt x="237998" y="4381627"/>
                  </a:cubicBezTo>
                  <a:cubicBezTo>
                    <a:pt x="241808" y="4308856"/>
                    <a:pt x="334137" y="4236085"/>
                    <a:pt x="266065" y="4175125"/>
                  </a:cubicBezTo>
                  <a:cubicBezTo>
                    <a:pt x="254254" y="4164838"/>
                    <a:pt x="267970" y="4147439"/>
                    <a:pt x="282829" y="4128770"/>
                  </a:cubicBezTo>
                  <a:cubicBezTo>
                    <a:pt x="272288" y="4119118"/>
                    <a:pt x="185801" y="3975735"/>
                    <a:pt x="223901" y="3916807"/>
                  </a:cubicBezTo>
                  <a:cubicBezTo>
                    <a:pt x="221742" y="3853180"/>
                    <a:pt x="297942" y="3860546"/>
                    <a:pt x="224155" y="3721735"/>
                  </a:cubicBezTo>
                  <a:cubicBezTo>
                    <a:pt x="175133" y="3708019"/>
                    <a:pt x="331470" y="3537712"/>
                    <a:pt x="398399" y="3410585"/>
                  </a:cubicBezTo>
                  <a:cubicBezTo>
                    <a:pt x="378841" y="3338195"/>
                    <a:pt x="428498" y="3276092"/>
                    <a:pt x="449453" y="3202940"/>
                  </a:cubicBezTo>
                  <a:cubicBezTo>
                    <a:pt x="471805" y="3096514"/>
                    <a:pt x="449199" y="3031236"/>
                    <a:pt x="565150" y="2936113"/>
                  </a:cubicBezTo>
                  <a:cubicBezTo>
                    <a:pt x="599186" y="2862453"/>
                    <a:pt x="512953" y="2778633"/>
                    <a:pt x="556133" y="2666238"/>
                  </a:cubicBezTo>
                  <a:cubicBezTo>
                    <a:pt x="537337" y="2651125"/>
                    <a:pt x="590296" y="2634107"/>
                    <a:pt x="556260" y="2608453"/>
                  </a:cubicBezTo>
                  <a:cubicBezTo>
                    <a:pt x="541147" y="2588133"/>
                    <a:pt x="510794" y="2592324"/>
                    <a:pt x="540258" y="2549906"/>
                  </a:cubicBezTo>
                  <a:cubicBezTo>
                    <a:pt x="529717" y="2532888"/>
                    <a:pt x="574294" y="2410587"/>
                    <a:pt x="550672" y="2322068"/>
                  </a:cubicBezTo>
                  <a:cubicBezTo>
                    <a:pt x="546608" y="2311400"/>
                    <a:pt x="613410" y="2273427"/>
                    <a:pt x="586867" y="2247265"/>
                  </a:cubicBezTo>
                  <a:cubicBezTo>
                    <a:pt x="616839" y="2186432"/>
                    <a:pt x="518795" y="2149983"/>
                    <a:pt x="601853" y="2010791"/>
                  </a:cubicBezTo>
                  <a:cubicBezTo>
                    <a:pt x="553847" y="1976120"/>
                    <a:pt x="571500" y="1934718"/>
                    <a:pt x="567309" y="1894078"/>
                  </a:cubicBezTo>
                  <a:cubicBezTo>
                    <a:pt x="623316" y="1828038"/>
                    <a:pt x="645541" y="1689481"/>
                    <a:pt x="770382" y="1441196"/>
                  </a:cubicBezTo>
                  <a:cubicBezTo>
                    <a:pt x="836422" y="1354836"/>
                    <a:pt x="828294" y="1225042"/>
                    <a:pt x="912749" y="1005078"/>
                  </a:cubicBezTo>
                  <a:cubicBezTo>
                    <a:pt x="886714" y="977011"/>
                    <a:pt x="1022477" y="986790"/>
                    <a:pt x="1114298" y="806831"/>
                  </a:cubicBezTo>
                  <a:cubicBezTo>
                    <a:pt x="1098804" y="738886"/>
                    <a:pt x="1201293" y="676021"/>
                    <a:pt x="1157986" y="599567"/>
                  </a:cubicBezTo>
                  <a:cubicBezTo>
                    <a:pt x="1570228" y="609219"/>
                    <a:pt x="2071116" y="598805"/>
                    <a:pt x="2572766" y="601599"/>
                  </a:cubicBezTo>
                  <a:cubicBezTo>
                    <a:pt x="3586988" y="605282"/>
                    <a:pt x="4528185" y="602742"/>
                    <a:pt x="5528818" y="601853"/>
                  </a:cubicBezTo>
                  <a:cubicBezTo>
                    <a:pt x="6274054" y="693420"/>
                    <a:pt x="6000750" y="0"/>
                    <a:pt x="6063869" y="2884424"/>
                  </a:cubicBezTo>
                  <a:cubicBezTo>
                    <a:pt x="6029833" y="4200398"/>
                    <a:pt x="6083554" y="5679694"/>
                    <a:pt x="6045073" y="6923913"/>
                  </a:cubicBezTo>
                  <a:close/>
                </a:path>
              </a:pathLst>
            </a:custGeom>
            <a:solidFill>
              <a:srgbClr val="4C8F36">
                <a:alpha val="88627"/>
              </a:srgbClr>
            </a:solidFill>
            <a:ln w="12700"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2" name="Group 2"/>
          <p:cNvGrpSpPr/>
          <p:nvPr/>
        </p:nvGrpSpPr>
        <p:grpSpPr>
          <a:xfrm>
            <a:off x="11823855" y="1028700"/>
            <a:ext cx="6464145" cy="9258300"/>
            <a:chOff x="0" y="0"/>
            <a:chExt cx="443357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3570" cy="6350000"/>
            </a:xfrm>
            <a:custGeom>
              <a:avLst/>
              <a:gdLst/>
              <a:ahLst/>
              <a:cxnLst/>
              <a:rect l="l" t="t" r="r" b="b"/>
              <a:pathLst>
                <a:path w="4433570" h="6350000">
                  <a:moveTo>
                    <a:pt x="4433570" y="0"/>
                  </a:moveTo>
                  <a:lnTo>
                    <a:pt x="4433570" y="6350000"/>
                  </a:lnTo>
                  <a:lnTo>
                    <a:pt x="0" y="6350000"/>
                  </a:lnTo>
                  <a:lnTo>
                    <a:pt x="0" y="4433570"/>
                  </a:lnTo>
                  <a:cubicBezTo>
                    <a:pt x="0" y="1985010"/>
                    <a:pt x="1985010" y="0"/>
                    <a:pt x="4433570" y="0"/>
                  </a:cubicBezTo>
                  <a:close/>
                </a:path>
              </a:pathLst>
            </a:custGeom>
            <a:blipFill>
              <a:blip r:embed="rId4"/>
              <a:stretch>
                <a:fillRect l="-57486" r="-57486"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327866" y="1345171"/>
            <a:ext cx="4991978" cy="4991978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1E2C25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26042" y="1643356"/>
            <a:ext cx="4395626" cy="4395609"/>
            <a:chOff x="0" y="0"/>
            <a:chExt cx="6350000" cy="63499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20052" r="-20052"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697012" y="6337149"/>
            <a:ext cx="2621420" cy="2621420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1E2C25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853592" y="6493734"/>
            <a:ext cx="2308259" cy="2308250"/>
            <a:chOff x="0" y="0"/>
            <a:chExt cx="6350000" cy="634997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25046" r="-25046"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771185" y="1539356"/>
            <a:ext cx="8700405" cy="190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47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igher"/>
                <a:ea typeface="+mn-ea"/>
                <a:cs typeface="+mn-cs"/>
              </a:rPr>
              <a:t>BENEFITS OF DIG IN COMMUNITY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02529" y="4512817"/>
            <a:ext cx="8825337" cy="606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39" marR="0" lvl="1" indent="-377820" algn="l" defTabSz="914400" rtl="0" eaLnBrk="1" fontAlgn="auto" latinLnBrk="0" hangingPunct="1">
              <a:lnSpc>
                <a:spcPts val="48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4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KG Primary Penmanship"/>
                <a:ea typeface="+mn-ea"/>
                <a:cs typeface="+mn-cs"/>
              </a:rPr>
              <a:t>Collaborate with garden partners.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97448" y="5531858"/>
            <a:ext cx="8825337" cy="606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39" marR="0" lvl="1" indent="-377820" algn="l" defTabSz="914400" rtl="0" eaLnBrk="1" fontAlgn="auto" latinLnBrk="0" hangingPunct="1">
              <a:lnSpc>
                <a:spcPts val="48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4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KG Primary Penmanship"/>
                <a:ea typeface="+mn-ea"/>
                <a:cs typeface="+mn-cs"/>
              </a:rPr>
              <a:t>Meets you where you are at in garden work!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22848" y="6446551"/>
            <a:ext cx="8825337" cy="606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39" marR="0" lvl="1" indent="-377820" algn="l" defTabSz="914400" rtl="0" eaLnBrk="1" fontAlgn="auto" latinLnBrk="0" hangingPunct="1">
              <a:lnSpc>
                <a:spcPts val="48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4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KG Primary Penmanship"/>
                <a:ea typeface="+mn-ea"/>
                <a:cs typeface="+mn-cs"/>
              </a:rPr>
              <a:t>Serves as a guide to keep garden flourishing.</a:t>
            </a:r>
          </a:p>
        </p:txBody>
      </p:sp>
      <p:sp>
        <p:nvSpPr>
          <p:cNvPr id="18" name="TextBox 15">
            <a:extLst>
              <a:ext uri="{FF2B5EF4-FFF2-40B4-BE49-F238E27FC236}">
                <a16:creationId xmlns:a16="http://schemas.microsoft.com/office/drawing/2014/main" id="{45109F1C-7724-D3B7-7E35-988F9BB01EF1}"/>
              </a:ext>
            </a:extLst>
          </p:cNvPr>
          <p:cNvSpPr txBox="1"/>
          <p:nvPr/>
        </p:nvSpPr>
        <p:spPr>
          <a:xfrm>
            <a:off x="497448" y="7330426"/>
            <a:ext cx="8825337" cy="605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39" marR="0" lvl="1" indent="-377820" algn="l" defTabSz="914400" rtl="0" eaLnBrk="1" fontAlgn="auto" latinLnBrk="0" hangingPunct="1">
              <a:lnSpc>
                <a:spcPts val="48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4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KG Primary Penmanship"/>
                <a:ea typeface="+mn-ea"/>
                <a:cs typeface="+mn-cs"/>
              </a:rPr>
              <a:t>Choose what you want to focus on.</a:t>
            </a:r>
          </a:p>
        </p:txBody>
      </p:sp>
      <p:sp>
        <p:nvSpPr>
          <p:cNvPr id="19" name="TextBox 15">
            <a:extLst>
              <a:ext uri="{FF2B5EF4-FFF2-40B4-BE49-F238E27FC236}">
                <a16:creationId xmlns:a16="http://schemas.microsoft.com/office/drawing/2014/main" id="{67D1FAEF-625A-CCFA-E801-D2B498EAD59C}"/>
              </a:ext>
            </a:extLst>
          </p:cNvPr>
          <p:cNvSpPr txBox="1"/>
          <p:nvPr/>
        </p:nvSpPr>
        <p:spPr>
          <a:xfrm>
            <a:off x="497448" y="8115864"/>
            <a:ext cx="8825337" cy="1862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39" marR="0" lvl="1" indent="-377820" algn="l" defTabSz="914400" rtl="0" eaLnBrk="1" fontAlgn="auto" latinLnBrk="0" hangingPunct="1">
              <a:lnSpc>
                <a:spcPts val="48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3499" dirty="0">
                <a:solidFill>
                  <a:srgbClr val="FFFFFF"/>
                </a:solidFill>
                <a:latin typeface="KG Primary Penmanship"/>
              </a:rPr>
              <a:t>Track progress and celebrate the fruits of your labor!</a:t>
            </a:r>
            <a:endParaRPr kumimoji="0" lang="en-US" sz="3499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KG Primary Penmanship"/>
              <a:ea typeface="+mn-ea"/>
              <a:cs typeface="+mn-cs"/>
            </a:endParaRPr>
          </a:p>
          <a:p>
            <a:pPr marL="377819" marR="0" lvl="1" algn="l" defTabSz="914400" rtl="0" eaLnBrk="1" fontAlgn="auto" latinLnBrk="0" hangingPunct="1">
              <a:lnSpc>
                <a:spcPts val="4899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499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KG Primary Penmanship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C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5835907"/>
            <a:chOff x="0" y="0"/>
            <a:chExt cx="24384000" cy="778121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4"/>
            <a:srcRect t="26051" b="26051"/>
            <a:stretch>
              <a:fillRect/>
            </a:stretch>
          </p:blipFill>
          <p:spPr>
            <a:xfrm>
              <a:off x="0" y="0"/>
              <a:ext cx="24384000" cy="7781210"/>
            </a:xfrm>
            <a:prstGeom prst="rect">
              <a:avLst/>
            </a:prstGeom>
          </p:spPr>
        </p:pic>
      </p:grpSp>
      <p:sp>
        <p:nvSpPr>
          <p:cNvPr id="4" name="TextBox 4"/>
          <p:cNvSpPr txBox="1"/>
          <p:nvPr/>
        </p:nvSpPr>
        <p:spPr>
          <a:xfrm>
            <a:off x="666417" y="7000164"/>
            <a:ext cx="6120932" cy="1762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24"/>
              </a:lnSpc>
            </a:pPr>
            <a:r>
              <a:rPr lang="en-US" sz="6499">
                <a:solidFill>
                  <a:srgbClr val="FFFFFF"/>
                </a:solidFill>
                <a:latin typeface="Sigher"/>
              </a:rPr>
              <a:t>COMPLETING DIG IN COMMUNITY</a:t>
            </a:r>
          </a:p>
        </p:txBody>
      </p:sp>
      <p:grpSp>
        <p:nvGrpSpPr>
          <p:cNvPr id="20" name="Group 20"/>
          <p:cNvGrpSpPr>
            <a:grpSpLocks noChangeAspect="1"/>
          </p:cNvGrpSpPr>
          <p:nvPr/>
        </p:nvGrpSpPr>
        <p:grpSpPr>
          <a:xfrm rot="5400000">
            <a:off x="8908347" y="1371642"/>
            <a:ext cx="7403743" cy="9532731"/>
            <a:chOff x="-3641292" y="-13926996"/>
            <a:chExt cx="10696170" cy="13771916"/>
          </a:xfrm>
        </p:grpSpPr>
        <p:sp>
          <p:nvSpPr>
            <p:cNvPr id="21" name="Freeform 21"/>
            <p:cNvSpPr/>
            <p:nvPr/>
          </p:nvSpPr>
          <p:spPr>
            <a:xfrm>
              <a:off x="-3641292" y="-13926996"/>
              <a:ext cx="10696170" cy="13771916"/>
            </a:xfrm>
            <a:custGeom>
              <a:avLst/>
              <a:gdLst/>
              <a:ahLst/>
              <a:cxnLst/>
              <a:rect l="l" t="t" r="r" b="b"/>
              <a:pathLst>
                <a:path w="6274054" h="7025767">
                  <a:moveTo>
                    <a:pt x="6045073" y="6923913"/>
                  </a:moveTo>
                  <a:cubicBezTo>
                    <a:pt x="4541393" y="6946011"/>
                    <a:pt x="2941320" y="6924929"/>
                    <a:pt x="1445641" y="6933946"/>
                  </a:cubicBezTo>
                  <a:cubicBezTo>
                    <a:pt x="1132586" y="6926707"/>
                    <a:pt x="794131" y="6947408"/>
                    <a:pt x="467741" y="6934708"/>
                  </a:cubicBezTo>
                  <a:cubicBezTo>
                    <a:pt x="394335" y="6926961"/>
                    <a:pt x="0" y="7025767"/>
                    <a:pt x="252984" y="6679565"/>
                  </a:cubicBezTo>
                  <a:cubicBezTo>
                    <a:pt x="343789" y="6624066"/>
                    <a:pt x="240284" y="6527927"/>
                    <a:pt x="271145" y="6440297"/>
                  </a:cubicBezTo>
                  <a:cubicBezTo>
                    <a:pt x="385064" y="6325997"/>
                    <a:pt x="253365" y="6154420"/>
                    <a:pt x="180086" y="5980684"/>
                  </a:cubicBezTo>
                  <a:cubicBezTo>
                    <a:pt x="173990" y="5836285"/>
                    <a:pt x="293243" y="5720080"/>
                    <a:pt x="219710" y="5566283"/>
                  </a:cubicBezTo>
                  <a:cubicBezTo>
                    <a:pt x="226441" y="5493258"/>
                    <a:pt x="222504" y="5364861"/>
                    <a:pt x="154813" y="5303520"/>
                  </a:cubicBezTo>
                  <a:cubicBezTo>
                    <a:pt x="60960" y="5252847"/>
                    <a:pt x="270002" y="5097907"/>
                    <a:pt x="241554" y="4958969"/>
                  </a:cubicBezTo>
                  <a:cubicBezTo>
                    <a:pt x="249936" y="4830953"/>
                    <a:pt x="239776" y="4682617"/>
                    <a:pt x="214249" y="4531233"/>
                  </a:cubicBezTo>
                  <a:cubicBezTo>
                    <a:pt x="220726" y="4479290"/>
                    <a:pt x="249301" y="4431538"/>
                    <a:pt x="237998" y="4381627"/>
                  </a:cubicBezTo>
                  <a:cubicBezTo>
                    <a:pt x="241808" y="4308856"/>
                    <a:pt x="334137" y="4236085"/>
                    <a:pt x="266065" y="4175125"/>
                  </a:cubicBezTo>
                  <a:cubicBezTo>
                    <a:pt x="254254" y="4164838"/>
                    <a:pt x="267970" y="4147439"/>
                    <a:pt x="282829" y="4128770"/>
                  </a:cubicBezTo>
                  <a:cubicBezTo>
                    <a:pt x="272288" y="4119118"/>
                    <a:pt x="185801" y="3975735"/>
                    <a:pt x="223901" y="3916807"/>
                  </a:cubicBezTo>
                  <a:cubicBezTo>
                    <a:pt x="221742" y="3853180"/>
                    <a:pt x="297942" y="3860546"/>
                    <a:pt x="224155" y="3721735"/>
                  </a:cubicBezTo>
                  <a:cubicBezTo>
                    <a:pt x="175133" y="3708019"/>
                    <a:pt x="331470" y="3537712"/>
                    <a:pt x="398399" y="3410585"/>
                  </a:cubicBezTo>
                  <a:cubicBezTo>
                    <a:pt x="378841" y="3338195"/>
                    <a:pt x="428498" y="3276092"/>
                    <a:pt x="449453" y="3202940"/>
                  </a:cubicBezTo>
                  <a:cubicBezTo>
                    <a:pt x="471805" y="3096514"/>
                    <a:pt x="449199" y="3031236"/>
                    <a:pt x="565150" y="2936113"/>
                  </a:cubicBezTo>
                  <a:cubicBezTo>
                    <a:pt x="599186" y="2862453"/>
                    <a:pt x="512953" y="2778633"/>
                    <a:pt x="556133" y="2666238"/>
                  </a:cubicBezTo>
                  <a:cubicBezTo>
                    <a:pt x="537337" y="2651125"/>
                    <a:pt x="590296" y="2634107"/>
                    <a:pt x="556260" y="2608453"/>
                  </a:cubicBezTo>
                  <a:cubicBezTo>
                    <a:pt x="541147" y="2588133"/>
                    <a:pt x="510794" y="2592324"/>
                    <a:pt x="540258" y="2549906"/>
                  </a:cubicBezTo>
                  <a:cubicBezTo>
                    <a:pt x="529717" y="2532888"/>
                    <a:pt x="574294" y="2410587"/>
                    <a:pt x="550672" y="2322068"/>
                  </a:cubicBezTo>
                  <a:cubicBezTo>
                    <a:pt x="546608" y="2311400"/>
                    <a:pt x="613410" y="2273427"/>
                    <a:pt x="586867" y="2247265"/>
                  </a:cubicBezTo>
                  <a:cubicBezTo>
                    <a:pt x="616839" y="2186432"/>
                    <a:pt x="518795" y="2149983"/>
                    <a:pt x="601853" y="2010791"/>
                  </a:cubicBezTo>
                  <a:cubicBezTo>
                    <a:pt x="553847" y="1976120"/>
                    <a:pt x="571500" y="1934718"/>
                    <a:pt x="567309" y="1894078"/>
                  </a:cubicBezTo>
                  <a:cubicBezTo>
                    <a:pt x="623316" y="1828038"/>
                    <a:pt x="645541" y="1689481"/>
                    <a:pt x="770382" y="1441196"/>
                  </a:cubicBezTo>
                  <a:cubicBezTo>
                    <a:pt x="836422" y="1354836"/>
                    <a:pt x="828294" y="1225042"/>
                    <a:pt x="912749" y="1005078"/>
                  </a:cubicBezTo>
                  <a:cubicBezTo>
                    <a:pt x="886714" y="977011"/>
                    <a:pt x="1022477" y="986790"/>
                    <a:pt x="1114298" y="806831"/>
                  </a:cubicBezTo>
                  <a:cubicBezTo>
                    <a:pt x="1098804" y="738886"/>
                    <a:pt x="1201293" y="676021"/>
                    <a:pt x="1157986" y="599567"/>
                  </a:cubicBezTo>
                  <a:cubicBezTo>
                    <a:pt x="1570228" y="609219"/>
                    <a:pt x="2071116" y="598805"/>
                    <a:pt x="2572766" y="601599"/>
                  </a:cubicBezTo>
                  <a:cubicBezTo>
                    <a:pt x="3586988" y="605282"/>
                    <a:pt x="4528185" y="602742"/>
                    <a:pt x="5528818" y="601853"/>
                  </a:cubicBezTo>
                  <a:cubicBezTo>
                    <a:pt x="6274054" y="693420"/>
                    <a:pt x="6000750" y="0"/>
                    <a:pt x="6063869" y="2884424"/>
                  </a:cubicBezTo>
                  <a:cubicBezTo>
                    <a:pt x="6029833" y="4200398"/>
                    <a:pt x="6083554" y="5679694"/>
                    <a:pt x="6045073" y="6923913"/>
                  </a:cubicBezTo>
                  <a:close/>
                </a:path>
              </a:pathLst>
            </a:custGeom>
            <a:solidFill>
              <a:srgbClr val="4C8F36">
                <a:alpha val="88627"/>
              </a:srgbClr>
            </a:solidFill>
            <a:ln w="12700"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8712936" y="3052917"/>
            <a:ext cx="1961608" cy="962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61"/>
              </a:lnSpc>
              <a:spcBef>
                <a:spcPct val="0"/>
              </a:spcBef>
            </a:pPr>
            <a:r>
              <a:rPr lang="en-US" sz="5615">
                <a:solidFill>
                  <a:srgbClr val="FFFFFF"/>
                </a:solidFill>
                <a:latin typeface="KG Primary Penmanship"/>
              </a:rPr>
              <a:t>4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8363221" y="3958035"/>
            <a:ext cx="1961608" cy="530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82"/>
              </a:lnSpc>
              <a:spcBef>
                <a:spcPct val="0"/>
              </a:spcBef>
            </a:pPr>
            <a:r>
              <a:rPr lang="en-US" sz="3130" dirty="0">
                <a:solidFill>
                  <a:srgbClr val="FFFFFF"/>
                </a:solidFill>
                <a:latin typeface="KG Primary Penmanship"/>
              </a:rPr>
              <a:t>Sections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1629415" y="3052917"/>
            <a:ext cx="1961608" cy="962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61"/>
              </a:lnSpc>
              <a:spcBef>
                <a:spcPct val="0"/>
              </a:spcBef>
            </a:pPr>
            <a:r>
              <a:rPr lang="en-US" sz="5615">
                <a:solidFill>
                  <a:srgbClr val="FFFFFF"/>
                </a:solidFill>
                <a:latin typeface="KG Primary Penmanship"/>
              </a:rPr>
              <a:t>8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992172" y="3958035"/>
            <a:ext cx="1961608" cy="530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82"/>
              </a:lnSpc>
              <a:spcBef>
                <a:spcPct val="0"/>
              </a:spcBef>
            </a:pPr>
            <a:r>
              <a:rPr lang="en-US" sz="3130">
                <a:solidFill>
                  <a:srgbClr val="FFFFFF"/>
                </a:solidFill>
                <a:latin typeface="KG Primary Penmanship"/>
              </a:rPr>
              <a:t>Subsections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4240498" y="3052917"/>
            <a:ext cx="1961608" cy="975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61"/>
              </a:lnSpc>
              <a:spcBef>
                <a:spcPct val="0"/>
              </a:spcBef>
            </a:pPr>
            <a:r>
              <a:rPr lang="en-US" sz="5615" dirty="0">
                <a:solidFill>
                  <a:srgbClr val="FFFFFF"/>
                </a:solidFill>
                <a:latin typeface="KG Primary Penmanship"/>
              </a:rPr>
              <a:t>47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4257773" y="3958035"/>
            <a:ext cx="1961608" cy="530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82"/>
              </a:lnSpc>
              <a:spcBef>
                <a:spcPct val="0"/>
              </a:spcBef>
            </a:pPr>
            <a:r>
              <a:rPr lang="en-US" sz="3130">
                <a:solidFill>
                  <a:srgbClr val="FFFFFF"/>
                </a:solidFill>
                <a:latin typeface="KG Primary Penmanship"/>
              </a:rPr>
              <a:t>Items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7685974" y="6563932"/>
            <a:ext cx="8516131" cy="1286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65"/>
              </a:lnSpc>
            </a:pPr>
            <a:endParaRPr dirty="0"/>
          </a:p>
          <a:p>
            <a:pPr marL="719099" lvl="1" indent="-359550" algn="l">
              <a:lnSpc>
                <a:spcPts val="4662"/>
              </a:lnSpc>
              <a:buFont typeface="Arial"/>
              <a:buChar char="•"/>
            </a:pPr>
            <a:r>
              <a:rPr lang="en-US" sz="3330" dirty="0">
                <a:solidFill>
                  <a:srgbClr val="FFFFFF"/>
                </a:solidFill>
                <a:latin typeface="KG Primary Penmanship"/>
              </a:rPr>
              <a:t>The tool should give you a sense of how the current garden program functions.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7685974" y="8005051"/>
            <a:ext cx="8516131" cy="1286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65"/>
              </a:lnSpc>
            </a:pPr>
            <a:endParaRPr dirty="0"/>
          </a:p>
          <a:p>
            <a:pPr marL="719099" lvl="1" indent="-359550" algn="l">
              <a:lnSpc>
                <a:spcPts val="4662"/>
              </a:lnSpc>
              <a:buFont typeface="Arial"/>
              <a:buChar char="•"/>
            </a:pPr>
            <a:r>
              <a:rPr lang="en-US" sz="3330" dirty="0">
                <a:solidFill>
                  <a:srgbClr val="FFFFFF"/>
                </a:solidFill>
                <a:latin typeface="KG Primary Penmanship"/>
              </a:rPr>
              <a:t>Garden sites can choose ideas that work well for their unique setting!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7685974" y="5267407"/>
            <a:ext cx="8516131" cy="1172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9099" lvl="1" indent="-359550" algn="l">
              <a:lnSpc>
                <a:spcPts val="4662"/>
              </a:lnSpc>
              <a:buFont typeface="Arial"/>
              <a:buChar char="•"/>
            </a:pPr>
            <a:r>
              <a:rPr lang="en-US" sz="3330" dirty="0">
                <a:solidFill>
                  <a:srgbClr val="FFFFFF"/>
                </a:solidFill>
                <a:latin typeface="KG Primary Penmanship"/>
              </a:rPr>
              <a:t>Some items are low-cost and easy to do, while other ideas can involve more time and resources.</a:t>
            </a:r>
          </a:p>
        </p:txBody>
      </p:sp>
      <p:grpSp>
        <p:nvGrpSpPr>
          <p:cNvPr id="31" name="Group 31"/>
          <p:cNvGrpSpPr/>
          <p:nvPr/>
        </p:nvGrpSpPr>
        <p:grpSpPr>
          <a:xfrm>
            <a:off x="8421475" y="3591201"/>
            <a:ext cx="6799826" cy="2343624"/>
            <a:chOff x="0" y="0"/>
            <a:chExt cx="9066435" cy="3124832"/>
          </a:xfrm>
        </p:grpSpPr>
        <p:sp>
          <p:nvSpPr>
            <p:cNvPr id="32" name="Freeform 32"/>
            <p:cNvSpPr/>
            <p:nvPr/>
          </p:nvSpPr>
          <p:spPr>
            <a:xfrm rot="1606389">
              <a:off x="264750" y="797261"/>
              <a:ext cx="2697490" cy="1817434"/>
            </a:xfrm>
            <a:custGeom>
              <a:avLst/>
              <a:gdLst/>
              <a:ahLst/>
              <a:cxnLst/>
              <a:rect l="l" t="t" r="r" b="b"/>
              <a:pathLst>
                <a:path w="2697490" h="1817434">
                  <a:moveTo>
                    <a:pt x="0" y="0"/>
                  </a:moveTo>
                  <a:lnTo>
                    <a:pt x="2697490" y="0"/>
                  </a:lnTo>
                  <a:lnTo>
                    <a:pt x="2697490" y="1817433"/>
                  </a:lnTo>
                  <a:lnTo>
                    <a:pt x="0" y="18174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1735727">
              <a:off x="3295051" y="689886"/>
              <a:ext cx="2524003" cy="1700547"/>
            </a:xfrm>
            <a:custGeom>
              <a:avLst/>
              <a:gdLst/>
              <a:ahLst/>
              <a:cxnLst/>
              <a:rect l="l" t="t" r="r" b="b"/>
              <a:pathLst>
                <a:path w="2524003" h="1700547">
                  <a:moveTo>
                    <a:pt x="0" y="0"/>
                  </a:moveTo>
                  <a:lnTo>
                    <a:pt x="2524003" y="0"/>
                  </a:lnTo>
                  <a:lnTo>
                    <a:pt x="2524003" y="1700546"/>
                  </a:lnTo>
                  <a:lnTo>
                    <a:pt x="0" y="17005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1606389">
              <a:off x="6104195" y="510137"/>
              <a:ext cx="2697490" cy="1817434"/>
            </a:xfrm>
            <a:custGeom>
              <a:avLst/>
              <a:gdLst/>
              <a:ahLst/>
              <a:cxnLst/>
              <a:rect l="l" t="t" r="r" b="b"/>
              <a:pathLst>
                <a:path w="2697490" h="1817434">
                  <a:moveTo>
                    <a:pt x="0" y="0"/>
                  </a:moveTo>
                  <a:lnTo>
                    <a:pt x="2697490" y="0"/>
                  </a:lnTo>
                  <a:lnTo>
                    <a:pt x="2697490" y="1817434"/>
                  </a:lnTo>
                  <a:lnTo>
                    <a:pt x="0" y="18174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00">
            <a:extLst>
              <a:ext uri="{FF2B5EF4-FFF2-40B4-BE49-F238E27FC236}">
                <a16:creationId xmlns:a16="http://schemas.microsoft.com/office/drawing/2014/main" id="{0EC697A0-0288-D142-6212-405779755D6C}"/>
              </a:ext>
            </a:extLst>
          </p:cNvPr>
          <p:cNvSpPr/>
          <p:nvPr/>
        </p:nvSpPr>
        <p:spPr>
          <a:xfrm rot="-7049031" flipH="1">
            <a:off x="12545322" y="-1540299"/>
            <a:ext cx="2970213" cy="5519875"/>
          </a:xfrm>
          <a:custGeom>
            <a:avLst/>
            <a:gdLst/>
            <a:ahLst/>
            <a:cxnLst/>
            <a:rect l="l" t="t" r="r" b="b"/>
            <a:pathLst>
              <a:path w="3798973" h="5519875">
                <a:moveTo>
                  <a:pt x="0" y="0"/>
                </a:moveTo>
                <a:lnTo>
                  <a:pt x="3798973" y="0"/>
                </a:lnTo>
                <a:lnTo>
                  <a:pt x="3798973" y="5519875"/>
                </a:lnTo>
                <a:lnTo>
                  <a:pt x="0" y="55198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589718" y="1047750"/>
            <a:ext cx="12256958" cy="190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74"/>
              </a:lnSpc>
            </a:pPr>
            <a:r>
              <a:rPr lang="en-US" sz="6499">
                <a:solidFill>
                  <a:srgbClr val="023712"/>
                </a:solidFill>
                <a:latin typeface="Sigher"/>
              </a:rPr>
              <a:t>COMPLETING THE </a:t>
            </a:r>
          </a:p>
          <a:p>
            <a:pPr algn="l">
              <a:lnSpc>
                <a:spcPts val="7474"/>
              </a:lnSpc>
            </a:pPr>
            <a:r>
              <a:rPr lang="en-US" sz="6499">
                <a:solidFill>
                  <a:srgbClr val="023712"/>
                </a:solidFill>
                <a:latin typeface="Sigher"/>
              </a:rPr>
              <a:t>DIG IN COMMUNITY TOOL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453859" y="4288407"/>
            <a:ext cx="1149683" cy="1047292"/>
            <a:chOff x="0" y="0"/>
            <a:chExt cx="281869" cy="25676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81869" cy="256765"/>
            </a:xfrm>
            <a:custGeom>
              <a:avLst/>
              <a:gdLst/>
              <a:ahLst/>
              <a:cxnLst/>
              <a:rect l="l" t="t" r="r" b="b"/>
              <a:pathLst>
                <a:path w="281869" h="256765">
                  <a:moveTo>
                    <a:pt x="128383" y="0"/>
                  </a:moveTo>
                  <a:lnTo>
                    <a:pt x="153486" y="0"/>
                  </a:lnTo>
                  <a:cubicBezTo>
                    <a:pt x="224390" y="0"/>
                    <a:pt x="281869" y="57479"/>
                    <a:pt x="281869" y="128383"/>
                  </a:cubicBezTo>
                  <a:lnTo>
                    <a:pt x="281869" y="128383"/>
                  </a:lnTo>
                  <a:cubicBezTo>
                    <a:pt x="281869" y="162432"/>
                    <a:pt x="268343" y="195087"/>
                    <a:pt x="244266" y="219163"/>
                  </a:cubicBezTo>
                  <a:cubicBezTo>
                    <a:pt x="220190" y="243239"/>
                    <a:pt x="187535" y="256765"/>
                    <a:pt x="153486" y="256765"/>
                  </a:cubicBezTo>
                  <a:lnTo>
                    <a:pt x="128383" y="256765"/>
                  </a:lnTo>
                  <a:cubicBezTo>
                    <a:pt x="57479" y="256765"/>
                    <a:pt x="0" y="199287"/>
                    <a:pt x="0" y="128383"/>
                  </a:cubicBezTo>
                  <a:lnTo>
                    <a:pt x="0" y="128383"/>
                  </a:lnTo>
                  <a:cubicBezTo>
                    <a:pt x="0" y="57479"/>
                    <a:pt x="57479" y="0"/>
                    <a:pt x="128383" y="0"/>
                  </a:cubicBezTo>
                  <a:close/>
                </a:path>
              </a:pathLst>
            </a:custGeom>
            <a:solidFill>
              <a:srgbClr val="FCFFFE"/>
            </a:solidFill>
            <a:ln w="19050" cap="rnd">
              <a:solidFill>
                <a:srgbClr val="582308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281869" cy="285340"/>
            </a:xfrm>
            <a:prstGeom prst="rect">
              <a:avLst/>
            </a:prstGeom>
          </p:spPr>
          <p:txBody>
            <a:bodyPr lIns="26596" tIns="26596" rIns="26596" bIns="26596" rtlCol="0" anchor="ctr"/>
            <a:lstStyle/>
            <a:p>
              <a:pPr marL="0" lvl="0" indent="0" algn="ctr">
                <a:lnSpc>
                  <a:spcPts val="186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874661" y="4406446"/>
            <a:ext cx="308078" cy="746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91"/>
              </a:lnSpc>
            </a:pPr>
            <a:r>
              <a:rPr lang="en-US" sz="4351" dirty="0">
                <a:solidFill>
                  <a:srgbClr val="582308"/>
                </a:solidFill>
                <a:latin typeface="KG Primary Penmanship"/>
              </a:rPr>
              <a:t>1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89718" y="3205938"/>
            <a:ext cx="5452444" cy="746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91"/>
              </a:lnSpc>
            </a:pPr>
            <a:r>
              <a:rPr lang="en-US" sz="4351">
                <a:solidFill>
                  <a:srgbClr val="023712"/>
                </a:solidFill>
                <a:latin typeface="KG Primary Penmanship"/>
              </a:rPr>
              <a:t>INSTRUCTIONS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676527" y="4215978"/>
            <a:ext cx="11170149" cy="1137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20"/>
              </a:lnSpc>
              <a:spcBef>
                <a:spcPct val="0"/>
              </a:spcBef>
            </a:pPr>
            <a:r>
              <a:rPr lang="en-US" sz="3228" dirty="0">
                <a:solidFill>
                  <a:srgbClr val="000000"/>
                </a:solidFill>
                <a:latin typeface="KG Primary Penmanship"/>
              </a:rPr>
              <a:t>CONNECT WITH YOUR GARDEN PARTNER(S). Schedule a time to connect with the right people.</a:t>
            </a:r>
          </a:p>
        </p:txBody>
      </p:sp>
      <p:grpSp>
        <p:nvGrpSpPr>
          <p:cNvPr id="20" name="Group 20"/>
          <p:cNvGrpSpPr>
            <a:grpSpLocks noChangeAspect="1"/>
          </p:cNvGrpSpPr>
          <p:nvPr/>
        </p:nvGrpSpPr>
        <p:grpSpPr>
          <a:xfrm>
            <a:off x="13627726" y="-139833"/>
            <a:ext cx="9739326" cy="10426833"/>
            <a:chOff x="0" y="0"/>
            <a:chExt cx="5933440" cy="6352286"/>
          </a:xfrm>
        </p:grpSpPr>
        <p:sp>
          <p:nvSpPr>
            <p:cNvPr id="21" name="Freeform 21"/>
            <p:cNvSpPr/>
            <p:nvPr/>
          </p:nvSpPr>
          <p:spPr>
            <a:xfrm>
              <a:off x="-130429" y="-589915"/>
              <a:ext cx="6274054" cy="7025767"/>
            </a:xfrm>
            <a:custGeom>
              <a:avLst/>
              <a:gdLst/>
              <a:ahLst/>
              <a:cxnLst/>
              <a:rect l="l" t="t" r="r" b="b"/>
              <a:pathLst>
                <a:path w="6274054" h="7025767">
                  <a:moveTo>
                    <a:pt x="6045073" y="6923913"/>
                  </a:moveTo>
                  <a:cubicBezTo>
                    <a:pt x="4541393" y="6946011"/>
                    <a:pt x="2941320" y="6924929"/>
                    <a:pt x="1445641" y="6933946"/>
                  </a:cubicBezTo>
                  <a:cubicBezTo>
                    <a:pt x="1132586" y="6926707"/>
                    <a:pt x="794131" y="6947408"/>
                    <a:pt x="467741" y="6934708"/>
                  </a:cubicBezTo>
                  <a:cubicBezTo>
                    <a:pt x="394335" y="6926961"/>
                    <a:pt x="0" y="7025767"/>
                    <a:pt x="252984" y="6679565"/>
                  </a:cubicBezTo>
                  <a:cubicBezTo>
                    <a:pt x="343789" y="6624066"/>
                    <a:pt x="240284" y="6527927"/>
                    <a:pt x="271145" y="6440297"/>
                  </a:cubicBezTo>
                  <a:cubicBezTo>
                    <a:pt x="385064" y="6325997"/>
                    <a:pt x="253365" y="6154420"/>
                    <a:pt x="180086" y="5980684"/>
                  </a:cubicBezTo>
                  <a:cubicBezTo>
                    <a:pt x="173990" y="5836285"/>
                    <a:pt x="293243" y="5720080"/>
                    <a:pt x="219710" y="5566283"/>
                  </a:cubicBezTo>
                  <a:cubicBezTo>
                    <a:pt x="226441" y="5493258"/>
                    <a:pt x="222504" y="5364861"/>
                    <a:pt x="154813" y="5303520"/>
                  </a:cubicBezTo>
                  <a:cubicBezTo>
                    <a:pt x="60960" y="5252847"/>
                    <a:pt x="270002" y="5097907"/>
                    <a:pt x="241554" y="4958969"/>
                  </a:cubicBezTo>
                  <a:cubicBezTo>
                    <a:pt x="249936" y="4830953"/>
                    <a:pt x="239776" y="4682617"/>
                    <a:pt x="214249" y="4531233"/>
                  </a:cubicBezTo>
                  <a:cubicBezTo>
                    <a:pt x="220726" y="4479290"/>
                    <a:pt x="249301" y="4431538"/>
                    <a:pt x="237998" y="4381627"/>
                  </a:cubicBezTo>
                  <a:cubicBezTo>
                    <a:pt x="241808" y="4308856"/>
                    <a:pt x="334137" y="4236085"/>
                    <a:pt x="266065" y="4175125"/>
                  </a:cubicBezTo>
                  <a:cubicBezTo>
                    <a:pt x="254254" y="4164838"/>
                    <a:pt x="267970" y="4147439"/>
                    <a:pt x="282829" y="4128770"/>
                  </a:cubicBezTo>
                  <a:cubicBezTo>
                    <a:pt x="272288" y="4119118"/>
                    <a:pt x="185801" y="3975735"/>
                    <a:pt x="223901" y="3916807"/>
                  </a:cubicBezTo>
                  <a:cubicBezTo>
                    <a:pt x="221742" y="3853180"/>
                    <a:pt x="297942" y="3860546"/>
                    <a:pt x="224155" y="3721735"/>
                  </a:cubicBezTo>
                  <a:cubicBezTo>
                    <a:pt x="175133" y="3708019"/>
                    <a:pt x="331470" y="3537712"/>
                    <a:pt x="398399" y="3410585"/>
                  </a:cubicBezTo>
                  <a:cubicBezTo>
                    <a:pt x="378841" y="3338195"/>
                    <a:pt x="428498" y="3276092"/>
                    <a:pt x="449453" y="3202940"/>
                  </a:cubicBezTo>
                  <a:cubicBezTo>
                    <a:pt x="471805" y="3096514"/>
                    <a:pt x="449199" y="3031236"/>
                    <a:pt x="565150" y="2936113"/>
                  </a:cubicBezTo>
                  <a:cubicBezTo>
                    <a:pt x="599186" y="2862453"/>
                    <a:pt x="512953" y="2778633"/>
                    <a:pt x="556133" y="2666238"/>
                  </a:cubicBezTo>
                  <a:cubicBezTo>
                    <a:pt x="537337" y="2651125"/>
                    <a:pt x="590296" y="2634107"/>
                    <a:pt x="556260" y="2608453"/>
                  </a:cubicBezTo>
                  <a:cubicBezTo>
                    <a:pt x="541147" y="2588133"/>
                    <a:pt x="510794" y="2592324"/>
                    <a:pt x="540258" y="2549906"/>
                  </a:cubicBezTo>
                  <a:cubicBezTo>
                    <a:pt x="529717" y="2532888"/>
                    <a:pt x="574294" y="2410587"/>
                    <a:pt x="550672" y="2322068"/>
                  </a:cubicBezTo>
                  <a:cubicBezTo>
                    <a:pt x="546608" y="2311400"/>
                    <a:pt x="613410" y="2273427"/>
                    <a:pt x="586867" y="2247265"/>
                  </a:cubicBezTo>
                  <a:cubicBezTo>
                    <a:pt x="616839" y="2186432"/>
                    <a:pt x="518795" y="2149983"/>
                    <a:pt x="601853" y="2010791"/>
                  </a:cubicBezTo>
                  <a:cubicBezTo>
                    <a:pt x="553847" y="1976120"/>
                    <a:pt x="571500" y="1934718"/>
                    <a:pt x="567309" y="1894078"/>
                  </a:cubicBezTo>
                  <a:cubicBezTo>
                    <a:pt x="623316" y="1828038"/>
                    <a:pt x="645541" y="1689481"/>
                    <a:pt x="770382" y="1441196"/>
                  </a:cubicBezTo>
                  <a:cubicBezTo>
                    <a:pt x="836422" y="1354836"/>
                    <a:pt x="828294" y="1225042"/>
                    <a:pt x="912749" y="1005078"/>
                  </a:cubicBezTo>
                  <a:cubicBezTo>
                    <a:pt x="886714" y="977011"/>
                    <a:pt x="1022477" y="986790"/>
                    <a:pt x="1114298" y="806831"/>
                  </a:cubicBezTo>
                  <a:cubicBezTo>
                    <a:pt x="1098804" y="738886"/>
                    <a:pt x="1201293" y="676021"/>
                    <a:pt x="1157986" y="599567"/>
                  </a:cubicBezTo>
                  <a:cubicBezTo>
                    <a:pt x="1570228" y="609219"/>
                    <a:pt x="2071116" y="598805"/>
                    <a:pt x="2572766" y="601599"/>
                  </a:cubicBezTo>
                  <a:cubicBezTo>
                    <a:pt x="3586988" y="605282"/>
                    <a:pt x="4528185" y="602742"/>
                    <a:pt x="5528818" y="601853"/>
                  </a:cubicBezTo>
                  <a:cubicBezTo>
                    <a:pt x="6274054" y="693420"/>
                    <a:pt x="6000750" y="0"/>
                    <a:pt x="6063869" y="2884424"/>
                  </a:cubicBezTo>
                  <a:cubicBezTo>
                    <a:pt x="6029833" y="4200398"/>
                    <a:pt x="6083554" y="5679694"/>
                    <a:pt x="6045073" y="6923913"/>
                  </a:cubicBezTo>
                  <a:close/>
                </a:path>
              </a:pathLst>
            </a:custGeom>
            <a:solidFill>
              <a:srgbClr val="023712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2" name="Group 22"/>
          <p:cNvGrpSpPr>
            <a:grpSpLocks noChangeAspect="1"/>
          </p:cNvGrpSpPr>
          <p:nvPr/>
        </p:nvGrpSpPr>
        <p:grpSpPr>
          <a:xfrm>
            <a:off x="13861048" y="122283"/>
            <a:ext cx="9739326" cy="10426833"/>
            <a:chOff x="0" y="0"/>
            <a:chExt cx="5933440" cy="6352286"/>
          </a:xfrm>
        </p:grpSpPr>
        <p:sp>
          <p:nvSpPr>
            <p:cNvPr id="23" name="Freeform 23"/>
            <p:cNvSpPr/>
            <p:nvPr/>
          </p:nvSpPr>
          <p:spPr>
            <a:xfrm>
              <a:off x="-130429" y="-589915"/>
              <a:ext cx="6274054" cy="7025767"/>
            </a:xfrm>
            <a:custGeom>
              <a:avLst/>
              <a:gdLst/>
              <a:ahLst/>
              <a:cxnLst/>
              <a:rect l="l" t="t" r="r" b="b"/>
              <a:pathLst>
                <a:path w="6274054" h="7025767">
                  <a:moveTo>
                    <a:pt x="6045073" y="6923913"/>
                  </a:moveTo>
                  <a:cubicBezTo>
                    <a:pt x="4541393" y="6946011"/>
                    <a:pt x="2941320" y="6924929"/>
                    <a:pt x="1445641" y="6933946"/>
                  </a:cubicBezTo>
                  <a:cubicBezTo>
                    <a:pt x="1132586" y="6926707"/>
                    <a:pt x="794131" y="6947408"/>
                    <a:pt x="467741" y="6934708"/>
                  </a:cubicBezTo>
                  <a:cubicBezTo>
                    <a:pt x="394335" y="6926961"/>
                    <a:pt x="0" y="7025767"/>
                    <a:pt x="252984" y="6679565"/>
                  </a:cubicBezTo>
                  <a:cubicBezTo>
                    <a:pt x="343789" y="6624066"/>
                    <a:pt x="240284" y="6527927"/>
                    <a:pt x="271145" y="6440297"/>
                  </a:cubicBezTo>
                  <a:cubicBezTo>
                    <a:pt x="385064" y="6325997"/>
                    <a:pt x="253365" y="6154420"/>
                    <a:pt x="180086" y="5980684"/>
                  </a:cubicBezTo>
                  <a:cubicBezTo>
                    <a:pt x="173990" y="5836285"/>
                    <a:pt x="293243" y="5720080"/>
                    <a:pt x="219710" y="5566283"/>
                  </a:cubicBezTo>
                  <a:cubicBezTo>
                    <a:pt x="226441" y="5493258"/>
                    <a:pt x="222504" y="5364861"/>
                    <a:pt x="154813" y="5303520"/>
                  </a:cubicBezTo>
                  <a:cubicBezTo>
                    <a:pt x="60960" y="5252847"/>
                    <a:pt x="270002" y="5097907"/>
                    <a:pt x="241554" y="4958969"/>
                  </a:cubicBezTo>
                  <a:cubicBezTo>
                    <a:pt x="249936" y="4830953"/>
                    <a:pt x="239776" y="4682617"/>
                    <a:pt x="214249" y="4531233"/>
                  </a:cubicBezTo>
                  <a:cubicBezTo>
                    <a:pt x="220726" y="4479290"/>
                    <a:pt x="249301" y="4431538"/>
                    <a:pt x="237998" y="4381627"/>
                  </a:cubicBezTo>
                  <a:cubicBezTo>
                    <a:pt x="241808" y="4308856"/>
                    <a:pt x="334137" y="4236085"/>
                    <a:pt x="266065" y="4175125"/>
                  </a:cubicBezTo>
                  <a:cubicBezTo>
                    <a:pt x="254254" y="4164838"/>
                    <a:pt x="267970" y="4147439"/>
                    <a:pt x="282829" y="4128770"/>
                  </a:cubicBezTo>
                  <a:cubicBezTo>
                    <a:pt x="272288" y="4119118"/>
                    <a:pt x="185801" y="3975735"/>
                    <a:pt x="223901" y="3916807"/>
                  </a:cubicBezTo>
                  <a:cubicBezTo>
                    <a:pt x="221742" y="3853180"/>
                    <a:pt x="297942" y="3860546"/>
                    <a:pt x="224155" y="3721735"/>
                  </a:cubicBezTo>
                  <a:cubicBezTo>
                    <a:pt x="175133" y="3708019"/>
                    <a:pt x="331470" y="3537712"/>
                    <a:pt x="398399" y="3410585"/>
                  </a:cubicBezTo>
                  <a:cubicBezTo>
                    <a:pt x="378841" y="3338195"/>
                    <a:pt x="428498" y="3276092"/>
                    <a:pt x="449453" y="3202940"/>
                  </a:cubicBezTo>
                  <a:cubicBezTo>
                    <a:pt x="471805" y="3096514"/>
                    <a:pt x="449199" y="3031236"/>
                    <a:pt x="565150" y="2936113"/>
                  </a:cubicBezTo>
                  <a:cubicBezTo>
                    <a:pt x="599186" y="2862453"/>
                    <a:pt x="512953" y="2778633"/>
                    <a:pt x="556133" y="2666238"/>
                  </a:cubicBezTo>
                  <a:cubicBezTo>
                    <a:pt x="537337" y="2651125"/>
                    <a:pt x="590296" y="2634107"/>
                    <a:pt x="556260" y="2608453"/>
                  </a:cubicBezTo>
                  <a:cubicBezTo>
                    <a:pt x="541147" y="2588133"/>
                    <a:pt x="510794" y="2592324"/>
                    <a:pt x="540258" y="2549906"/>
                  </a:cubicBezTo>
                  <a:cubicBezTo>
                    <a:pt x="529717" y="2532888"/>
                    <a:pt x="574294" y="2410587"/>
                    <a:pt x="550672" y="2322068"/>
                  </a:cubicBezTo>
                  <a:cubicBezTo>
                    <a:pt x="546608" y="2311400"/>
                    <a:pt x="613410" y="2273427"/>
                    <a:pt x="586867" y="2247265"/>
                  </a:cubicBezTo>
                  <a:cubicBezTo>
                    <a:pt x="616839" y="2186432"/>
                    <a:pt x="518795" y="2149983"/>
                    <a:pt x="601853" y="2010791"/>
                  </a:cubicBezTo>
                  <a:cubicBezTo>
                    <a:pt x="553847" y="1976120"/>
                    <a:pt x="571500" y="1934718"/>
                    <a:pt x="567309" y="1894078"/>
                  </a:cubicBezTo>
                  <a:cubicBezTo>
                    <a:pt x="623316" y="1828038"/>
                    <a:pt x="645541" y="1689481"/>
                    <a:pt x="770382" y="1441196"/>
                  </a:cubicBezTo>
                  <a:cubicBezTo>
                    <a:pt x="836422" y="1354836"/>
                    <a:pt x="828294" y="1225042"/>
                    <a:pt x="912749" y="1005078"/>
                  </a:cubicBezTo>
                  <a:cubicBezTo>
                    <a:pt x="886714" y="977011"/>
                    <a:pt x="1022477" y="986790"/>
                    <a:pt x="1114298" y="806831"/>
                  </a:cubicBezTo>
                  <a:cubicBezTo>
                    <a:pt x="1098804" y="738886"/>
                    <a:pt x="1201293" y="676021"/>
                    <a:pt x="1157986" y="599567"/>
                  </a:cubicBezTo>
                  <a:cubicBezTo>
                    <a:pt x="1570228" y="609219"/>
                    <a:pt x="2071116" y="598805"/>
                    <a:pt x="2572766" y="601599"/>
                  </a:cubicBezTo>
                  <a:cubicBezTo>
                    <a:pt x="3586988" y="605282"/>
                    <a:pt x="4528185" y="602742"/>
                    <a:pt x="5528818" y="601853"/>
                  </a:cubicBezTo>
                  <a:cubicBezTo>
                    <a:pt x="6274054" y="693420"/>
                    <a:pt x="6000750" y="0"/>
                    <a:pt x="6063869" y="2884424"/>
                  </a:cubicBezTo>
                  <a:cubicBezTo>
                    <a:pt x="6029833" y="4200398"/>
                    <a:pt x="6083554" y="5679694"/>
                    <a:pt x="6045073" y="6923913"/>
                  </a:cubicBezTo>
                  <a:close/>
                </a:path>
              </a:pathLst>
            </a:custGeom>
            <a:blipFill>
              <a:blip r:embed="rId5"/>
              <a:stretch>
                <a:fillRect l="-30343" r="-3034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773527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589718" y="1047750"/>
            <a:ext cx="12256958" cy="190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74"/>
              </a:lnSpc>
            </a:pPr>
            <a:r>
              <a:rPr lang="en-US" sz="6499">
                <a:solidFill>
                  <a:srgbClr val="023712"/>
                </a:solidFill>
                <a:latin typeface="Sigher"/>
              </a:rPr>
              <a:t>COMPLETING THE </a:t>
            </a:r>
          </a:p>
          <a:p>
            <a:pPr algn="l">
              <a:lnSpc>
                <a:spcPts val="7474"/>
              </a:lnSpc>
            </a:pPr>
            <a:r>
              <a:rPr lang="en-US" sz="6499">
                <a:solidFill>
                  <a:srgbClr val="023712"/>
                </a:solidFill>
                <a:latin typeface="Sigher"/>
              </a:rPr>
              <a:t>DIG IN COMMUNITY TOOL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453859" y="4288407"/>
            <a:ext cx="1149683" cy="1047292"/>
            <a:chOff x="0" y="0"/>
            <a:chExt cx="281869" cy="25676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81869" cy="256765"/>
            </a:xfrm>
            <a:custGeom>
              <a:avLst/>
              <a:gdLst/>
              <a:ahLst/>
              <a:cxnLst/>
              <a:rect l="l" t="t" r="r" b="b"/>
              <a:pathLst>
                <a:path w="281869" h="256765">
                  <a:moveTo>
                    <a:pt x="128383" y="0"/>
                  </a:moveTo>
                  <a:lnTo>
                    <a:pt x="153486" y="0"/>
                  </a:lnTo>
                  <a:cubicBezTo>
                    <a:pt x="224390" y="0"/>
                    <a:pt x="281869" y="57479"/>
                    <a:pt x="281869" y="128383"/>
                  </a:cubicBezTo>
                  <a:lnTo>
                    <a:pt x="281869" y="128383"/>
                  </a:lnTo>
                  <a:cubicBezTo>
                    <a:pt x="281869" y="162432"/>
                    <a:pt x="268343" y="195087"/>
                    <a:pt x="244266" y="219163"/>
                  </a:cubicBezTo>
                  <a:cubicBezTo>
                    <a:pt x="220190" y="243239"/>
                    <a:pt x="187535" y="256765"/>
                    <a:pt x="153486" y="256765"/>
                  </a:cubicBezTo>
                  <a:lnTo>
                    <a:pt x="128383" y="256765"/>
                  </a:lnTo>
                  <a:cubicBezTo>
                    <a:pt x="57479" y="256765"/>
                    <a:pt x="0" y="199287"/>
                    <a:pt x="0" y="128383"/>
                  </a:cubicBezTo>
                  <a:lnTo>
                    <a:pt x="0" y="128383"/>
                  </a:lnTo>
                  <a:cubicBezTo>
                    <a:pt x="0" y="57479"/>
                    <a:pt x="57479" y="0"/>
                    <a:pt x="128383" y="0"/>
                  </a:cubicBezTo>
                  <a:close/>
                </a:path>
              </a:pathLst>
            </a:custGeom>
            <a:solidFill>
              <a:srgbClr val="FCFFFE"/>
            </a:solidFill>
            <a:ln w="19050" cap="rnd">
              <a:solidFill>
                <a:srgbClr val="582308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281869" cy="285340"/>
            </a:xfrm>
            <a:prstGeom prst="rect">
              <a:avLst/>
            </a:prstGeom>
          </p:spPr>
          <p:txBody>
            <a:bodyPr lIns="26596" tIns="26596" rIns="26596" bIns="26596" rtlCol="0" anchor="ctr"/>
            <a:lstStyle/>
            <a:p>
              <a:pPr marL="0" lvl="0" indent="0" algn="ctr">
                <a:lnSpc>
                  <a:spcPts val="186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874661" y="4406446"/>
            <a:ext cx="308078" cy="746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91"/>
              </a:lnSpc>
            </a:pPr>
            <a:r>
              <a:rPr lang="en-US" sz="4351">
                <a:solidFill>
                  <a:srgbClr val="582308"/>
                </a:solidFill>
                <a:latin typeface="KG Primary Penmanship"/>
              </a:rPr>
              <a:t>1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89718" y="3205938"/>
            <a:ext cx="5452444" cy="746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91"/>
              </a:lnSpc>
            </a:pPr>
            <a:r>
              <a:rPr lang="en-US" sz="4351">
                <a:solidFill>
                  <a:srgbClr val="023712"/>
                </a:solidFill>
                <a:latin typeface="KG Primary Penmanship"/>
              </a:rPr>
              <a:t>INSTRUCTIONS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846389" y="4275906"/>
            <a:ext cx="11170149" cy="1137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20"/>
              </a:lnSpc>
              <a:spcBef>
                <a:spcPct val="0"/>
              </a:spcBef>
            </a:pPr>
            <a:r>
              <a:rPr lang="en-US" sz="3228" dirty="0">
                <a:solidFill>
                  <a:srgbClr val="000000"/>
                </a:solidFill>
                <a:latin typeface="KG Primary Penmanship"/>
              </a:rPr>
              <a:t>CONNECT WITH YOUR GARDEN PARTNER(S). Schedule a time to connect with the right people! 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453859" y="5783374"/>
            <a:ext cx="1149683" cy="1047292"/>
            <a:chOff x="0" y="0"/>
            <a:chExt cx="281869" cy="25676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81869" cy="256765"/>
            </a:xfrm>
            <a:custGeom>
              <a:avLst/>
              <a:gdLst/>
              <a:ahLst/>
              <a:cxnLst/>
              <a:rect l="l" t="t" r="r" b="b"/>
              <a:pathLst>
                <a:path w="281869" h="256765">
                  <a:moveTo>
                    <a:pt x="128383" y="0"/>
                  </a:moveTo>
                  <a:lnTo>
                    <a:pt x="153486" y="0"/>
                  </a:lnTo>
                  <a:cubicBezTo>
                    <a:pt x="224390" y="0"/>
                    <a:pt x="281869" y="57479"/>
                    <a:pt x="281869" y="128383"/>
                  </a:cubicBezTo>
                  <a:lnTo>
                    <a:pt x="281869" y="128383"/>
                  </a:lnTo>
                  <a:cubicBezTo>
                    <a:pt x="281869" y="162432"/>
                    <a:pt x="268343" y="195087"/>
                    <a:pt x="244266" y="219163"/>
                  </a:cubicBezTo>
                  <a:cubicBezTo>
                    <a:pt x="220190" y="243239"/>
                    <a:pt x="187535" y="256765"/>
                    <a:pt x="153486" y="256765"/>
                  </a:cubicBezTo>
                  <a:lnTo>
                    <a:pt x="128383" y="256765"/>
                  </a:lnTo>
                  <a:cubicBezTo>
                    <a:pt x="57479" y="256765"/>
                    <a:pt x="0" y="199287"/>
                    <a:pt x="0" y="128383"/>
                  </a:cubicBezTo>
                  <a:lnTo>
                    <a:pt x="0" y="128383"/>
                  </a:lnTo>
                  <a:cubicBezTo>
                    <a:pt x="0" y="57479"/>
                    <a:pt x="57479" y="0"/>
                    <a:pt x="128383" y="0"/>
                  </a:cubicBezTo>
                  <a:close/>
                </a:path>
              </a:pathLst>
            </a:custGeom>
            <a:solidFill>
              <a:srgbClr val="FCFFFE"/>
            </a:solidFill>
            <a:ln w="19050" cap="rnd">
              <a:solidFill>
                <a:srgbClr val="582308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281869" cy="285340"/>
            </a:xfrm>
            <a:prstGeom prst="rect">
              <a:avLst/>
            </a:prstGeom>
          </p:spPr>
          <p:txBody>
            <a:bodyPr lIns="26596" tIns="26596" rIns="26596" bIns="26596" rtlCol="0" anchor="ctr"/>
            <a:lstStyle/>
            <a:p>
              <a:pPr marL="0" lvl="0" indent="0" algn="ctr">
                <a:lnSpc>
                  <a:spcPts val="186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874661" y="5901413"/>
            <a:ext cx="308078" cy="746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91"/>
              </a:lnSpc>
            </a:pPr>
            <a:r>
              <a:rPr lang="en-US" sz="4351" dirty="0">
                <a:solidFill>
                  <a:srgbClr val="582308"/>
                </a:solidFill>
                <a:latin typeface="KG Primary Penmanship"/>
              </a:rPr>
              <a:t>2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819402" y="5764324"/>
            <a:ext cx="11170149" cy="2280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20"/>
              </a:lnSpc>
            </a:pPr>
            <a:r>
              <a:rPr lang="en-US" sz="3228" dirty="0">
                <a:solidFill>
                  <a:srgbClr val="000000"/>
                </a:solidFill>
                <a:latin typeface="KG Primary Penmanship"/>
              </a:rPr>
              <a:t>RATE EACH ITEM BASED ON WHERE THE GARDEN IS AT CURRENTLY. </a:t>
            </a:r>
          </a:p>
          <a:p>
            <a:pPr marL="697081" lvl="1" indent="-348540" algn="l">
              <a:lnSpc>
                <a:spcPts val="4520"/>
              </a:lnSpc>
              <a:buFont typeface="Arial"/>
              <a:buChar char="•"/>
            </a:pPr>
            <a:r>
              <a:rPr lang="en-US" sz="3228" dirty="0">
                <a:solidFill>
                  <a:srgbClr val="000000"/>
                </a:solidFill>
                <a:latin typeface="KG Primary Penmanship"/>
              </a:rPr>
              <a:t>Not in Place Right now (0)</a:t>
            </a:r>
          </a:p>
          <a:p>
            <a:pPr marL="697081" lvl="1" indent="-348540" algn="l">
              <a:lnSpc>
                <a:spcPts val="4520"/>
              </a:lnSpc>
              <a:buFont typeface="Arial"/>
              <a:buChar char="•"/>
            </a:pPr>
            <a:r>
              <a:rPr lang="en-US" sz="3228" dirty="0">
                <a:solidFill>
                  <a:srgbClr val="000000"/>
                </a:solidFill>
                <a:latin typeface="KG Primary Penmanship"/>
              </a:rPr>
              <a:t>Partly in Place Right Now (1)</a:t>
            </a:r>
          </a:p>
          <a:p>
            <a:pPr marL="697081" lvl="1" indent="-348540" algn="l">
              <a:lnSpc>
                <a:spcPts val="4520"/>
              </a:lnSpc>
              <a:spcBef>
                <a:spcPct val="0"/>
              </a:spcBef>
              <a:buFont typeface="Arial"/>
              <a:buChar char="•"/>
            </a:pPr>
            <a:r>
              <a:rPr lang="en-US" sz="3228" dirty="0">
                <a:solidFill>
                  <a:srgbClr val="000000"/>
                </a:solidFill>
                <a:latin typeface="KG Primary Penmanship"/>
              </a:rPr>
              <a:t>Fully in Place Right now (2)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453859" y="8368095"/>
            <a:ext cx="1149683" cy="1047292"/>
            <a:chOff x="0" y="0"/>
            <a:chExt cx="281869" cy="25676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81869" cy="256765"/>
            </a:xfrm>
            <a:custGeom>
              <a:avLst/>
              <a:gdLst/>
              <a:ahLst/>
              <a:cxnLst/>
              <a:rect l="l" t="t" r="r" b="b"/>
              <a:pathLst>
                <a:path w="281869" h="256765">
                  <a:moveTo>
                    <a:pt x="128383" y="0"/>
                  </a:moveTo>
                  <a:lnTo>
                    <a:pt x="153486" y="0"/>
                  </a:lnTo>
                  <a:cubicBezTo>
                    <a:pt x="224390" y="0"/>
                    <a:pt x="281869" y="57479"/>
                    <a:pt x="281869" y="128383"/>
                  </a:cubicBezTo>
                  <a:lnTo>
                    <a:pt x="281869" y="128383"/>
                  </a:lnTo>
                  <a:cubicBezTo>
                    <a:pt x="281869" y="162432"/>
                    <a:pt x="268343" y="195087"/>
                    <a:pt x="244266" y="219163"/>
                  </a:cubicBezTo>
                  <a:cubicBezTo>
                    <a:pt x="220190" y="243239"/>
                    <a:pt x="187535" y="256765"/>
                    <a:pt x="153486" y="256765"/>
                  </a:cubicBezTo>
                  <a:lnTo>
                    <a:pt x="128383" y="256765"/>
                  </a:lnTo>
                  <a:cubicBezTo>
                    <a:pt x="57479" y="256765"/>
                    <a:pt x="0" y="199287"/>
                    <a:pt x="0" y="128383"/>
                  </a:cubicBezTo>
                  <a:lnTo>
                    <a:pt x="0" y="128383"/>
                  </a:lnTo>
                  <a:cubicBezTo>
                    <a:pt x="0" y="57479"/>
                    <a:pt x="57479" y="0"/>
                    <a:pt x="128383" y="0"/>
                  </a:cubicBezTo>
                  <a:close/>
                </a:path>
              </a:pathLst>
            </a:custGeom>
            <a:solidFill>
              <a:srgbClr val="FCFFFE"/>
            </a:solidFill>
            <a:ln w="19050" cap="rnd">
              <a:solidFill>
                <a:srgbClr val="582308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281869" cy="285340"/>
            </a:xfrm>
            <a:prstGeom prst="rect">
              <a:avLst/>
            </a:prstGeom>
          </p:spPr>
          <p:txBody>
            <a:bodyPr lIns="26596" tIns="26596" rIns="26596" bIns="26596" rtlCol="0" anchor="ctr"/>
            <a:lstStyle/>
            <a:p>
              <a:pPr marL="0" lvl="0" indent="0" algn="ctr">
                <a:lnSpc>
                  <a:spcPts val="186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874661" y="8486133"/>
            <a:ext cx="308078" cy="746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91"/>
              </a:lnSpc>
            </a:pPr>
            <a:r>
              <a:rPr lang="en-US" sz="4351" dirty="0">
                <a:solidFill>
                  <a:srgbClr val="582308"/>
                </a:solidFill>
                <a:latin typeface="KG Primary Penmanship"/>
              </a:rPr>
              <a:t>3</a:t>
            </a:r>
          </a:p>
        </p:txBody>
      </p:sp>
      <p:grpSp>
        <p:nvGrpSpPr>
          <p:cNvPr id="20" name="Group 20"/>
          <p:cNvGrpSpPr>
            <a:grpSpLocks noChangeAspect="1"/>
          </p:cNvGrpSpPr>
          <p:nvPr/>
        </p:nvGrpSpPr>
        <p:grpSpPr>
          <a:xfrm>
            <a:off x="13627726" y="-139833"/>
            <a:ext cx="9739326" cy="10426833"/>
            <a:chOff x="0" y="0"/>
            <a:chExt cx="5933440" cy="6352286"/>
          </a:xfrm>
        </p:grpSpPr>
        <p:sp>
          <p:nvSpPr>
            <p:cNvPr id="21" name="Freeform 21"/>
            <p:cNvSpPr/>
            <p:nvPr/>
          </p:nvSpPr>
          <p:spPr>
            <a:xfrm>
              <a:off x="-130429" y="-589915"/>
              <a:ext cx="6274054" cy="7025767"/>
            </a:xfrm>
            <a:custGeom>
              <a:avLst/>
              <a:gdLst/>
              <a:ahLst/>
              <a:cxnLst/>
              <a:rect l="l" t="t" r="r" b="b"/>
              <a:pathLst>
                <a:path w="6274054" h="7025767">
                  <a:moveTo>
                    <a:pt x="6045073" y="6923913"/>
                  </a:moveTo>
                  <a:cubicBezTo>
                    <a:pt x="4541393" y="6946011"/>
                    <a:pt x="2941320" y="6924929"/>
                    <a:pt x="1445641" y="6933946"/>
                  </a:cubicBezTo>
                  <a:cubicBezTo>
                    <a:pt x="1132586" y="6926707"/>
                    <a:pt x="794131" y="6947408"/>
                    <a:pt x="467741" y="6934708"/>
                  </a:cubicBezTo>
                  <a:cubicBezTo>
                    <a:pt x="394335" y="6926961"/>
                    <a:pt x="0" y="7025767"/>
                    <a:pt x="252984" y="6679565"/>
                  </a:cubicBezTo>
                  <a:cubicBezTo>
                    <a:pt x="343789" y="6624066"/>
                    <a:pt x="240284" y="6527927"/>
                    <a:pt x="271145" y="6440297"/>
                  </a:cubicBezTo>
                  <a:cubicBezTo>
                    <a:pt x="385064" y="6325997"/>
                    <a:pt x="253365" y="6154420"/>
                    <a:pt x="180086" y="5980684"/>
                  </a:cubicBezTo>
                  <a:cubicBezTo>
                    <a:pt x="173990" y="5836285"/>
                    <a:pt x="293243" y="5720080"/>
                    <a:pt x="219710" y="5566283"/>
                  </a:cubicBezTo>
                  <a:cubicBezTo>
                    <a:pt x="226441" y="5493258"/>
                    <a:pt x="222504" y="5364861"/>
                    <a:pt x="154813" y="5303520"/>
                  </a:cubicBezTo>
                  <a:cubicBezTo>
                    <a:pt x="60960" y="5252847"/>
                    <a:pt x="270002" y="5097907"/>
                    <a:pt x="241554" y="4958969"/>
                  </a:cubicBezTo>
                  <a:cubicBezTo>
                    <a:pt x="249936" y="4830953"/>
                    <a:pt x="239776" y="4682617"/>
                    <a:pt x="214249" y="4531233"/>
                  </a:cubicBezTo>
                  <a:cubicBezTo>
                    <a:pt x="220726" y="4479290"/>
                    <a:pt x="249301" y="4431538"/>
                    <a:pt x="237998" y="4381627"/>
                  </a:cubicBezTo>
                  <a:cubicBezTo>
                    <a:pt x="241808" y="4308856"/>
                    <a:pt x="334137" y="4236085"/>
                    <a:pt x="266065" y="4175125"/>
                  </a:cubicBezTo>
                  <a:cubicBezTo>
                    <a:pt x="254254" y="4164838"/>
                    <a:pt x="267970" y="4147439"/>
                    <a:pt x="282829" y="4128770"/>
                  </a:cubicBezTo>
                  <a:cubicBezTo>
                    <a:pt x="272288" y="4119118"/>
                    <a:pt x="185801" y="3975735"/>
                    <a:pt x="223901" y="3916807"/>
                  </a:cubicBezTo>
                  <a:cubicBezTo>
                    <a:pt x="221742" y="3853180"/>
                    <a:pt x="297942" y="3860546"/>
                    <a:pt x="224155" y="3721735"/>
                  </a:cubicBezTo>
                  <a:cubicBezTo>
                    <a:pt x="175133" y="3708019"/>
                    <a:pt x="331470" y="3537712"/>
                    <a:pt x="398399" y="3410585"/>
                  </a:cubicBezTo>
                  <a:cubicBezTo>
                    <a:pt x="378841" y="3338195"/>
                    <a:pt x="428498" y="3276092"/>
                    <a:pt x="449453" y="3202940"/>
                  </a:cubicBezTo>
                  <a:cubicBezTo>
                    <a:pt x="471805" y="3096514"/>
                    <a:pt x="449199" y="3031236"/>
                    <a:pt x="565150" y="2936113"/>
                  </a:cubicBezTo>
                  <a:cubicBezTo>
                    <a:pt x="599186" y="2862453"/>
                    <a:pt x="512953" y="2778633"/>
                    <a:pt x="556133" y="2666238"/>
                  </a:cubicBezTo>
                  <a:cubicBezTo>
                    <a:pt x="537337" y="2651125"/>
                    <a:pt x="590296" y="2634107"/>
                    <a:pt x="556260" y="2608453"/>
                  </a:cubicBezTo>
                  <a:cubicBezTo>
                    <a:pt x="541147" y="2588133"/>
                    <a:pt x="510794" y="2592324"/>
                    <a:pt x="540258" y="2549906"/>
                  </a:cubicBezTo>
                  <a:cubicBezTo>
                    <a:pt x="529717" y="2532888"/>
                    <a:pt x="574294" y="2410587"/>
                    <a:pt x="550672" y="2322068"/>
                  </a:cubicBezTo>
                  <a:cubicBezTo>
                    <a:pt x="546608" y="2311400"/>
                    <a:pt x="613410" y="2273427"/>
                    <a:pt x="586867" y="2247265"/>
                  </a:cubicBezTo>
                  <a:cubicBezTo>
                    <a:pt x="616839" y="2186432"/>
                    <a:pt x="518795" y="2149983"/>
                    <a:pt x="601853" y="2010791"/>
                  </a:cubicBezTo>
                  <a:cubicBezTo>
                    <a:pt x="553847" y="1976120"/>
                    <a:pt x="571500" y="1934718"/>
                    <a:pt x="567309" y="1894078"/>
                  </a:cubicBezTo>
                  <a:cubicBezTo>
                    <a:pt x="623316" y="1828038"/>
                    <a:pt x="645541" y="1689481"/>
                    <a:pt x="770382" y="1441196"/>
                  </a:cubicBezTo>
                  <a:cubicBezTo>
                    <a:pt x="836422" y="1354836"/>
                    <a:pt x="828294" y="1225042"/>
                    <a:pt x="912749" y="1005078"/>
                  </a:cubicBezTo>
                  <a:cubicBezTo>
                    <a:pt x="886714" y="977011"/>
                    <a:pt x="1022477" y="986790"/>
                    <a:pt x="1114298" y="806831"/>
                  </a:cubicBezTo>
                  <a:cubicBezTo>
                    <a:pt x="1098804" y="738886"/>
                    <a:pt x="1201293" y="676021"/>
                    <a:pt x="1157986" y="599567"/>
                  </a:cubicBezTo>
                  <a:cubicBezTo>
                    <a:pt x="1570228" y="609219"/>
                    <a:pt x="2071116" y="598805"/>
                    <a:pt x="2572766" y="601599"/>
                  </a:cubicBezTo>
                  <a:cubicBezTo>
                    <a:pt x="3586988" y="605282"/>
                    <a:pt x="4528185" y="602742"/>
                    <a:pt x="5528818" y="601853"/>
                  </a:cubicBezTo>
                  <a:cubicBezTo>
                    <a:pt x="6274054" y="693420"/>
                    <a:pt x="6000750" y="0"/>
                    <a:pt x="6063869" y="2884424"/>
                  </a:cubicBezTo>
                  <a:cubicBezTo>
                    <a:pt x="6029833" y="4200398"/>
                    <a:pt x="6083554" y="5679694"/>
                    <a:pt x="6045073" y="6923913"/>
                  </a:cubicBezTo>
                  <a:close/>
                </a:path>
              </a:pathLst>
            </a:custGeom>
            <a:solidFill>
              <a:srgbClr val="023712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2" name="Group 22"/>
          <p:cNvGrpSpPr>
            <a:grpSpLocks noChangeAspect="1"/>
          </p:cNvGrpSpPr>
          <p:nvPr/>
        </p:nvGrpSpPr>
        <p:grpSpPr>
          <a:xfrm>
            <a:off x="13861048" y="122283"/>
            <a:ext cx="9739326" cy="10426833"/>
            <a:chOff x="0" y="0"/>
            <a:chExt cx="5933440" cy="6352286"/>
          </a:xfrm>
        </p:grpSpPr>
        <p:sp>
          <p:nvSpPr>
            <p:cNvPr id="23" name="Freeform 23"/>
            <p:cNvSpPr/>
            <p:nvPr/>
          </p:nvSpPr>
          <p:spPr>
            <a:xfrm>
              <a:off x="-130429" y="-589915"/>
              <a:ext cx="6274054" cy="7025767"/>
            </a:xfrm>
            <a:custGeom>
              <a:avLst/>
              <a:gdLst/>
              <a:ahLst/>
              <a:cxnLst/>
              <a:rect l="l" t="t" r="r" b="b"/>
              <a:pathLst>
                <a:path w="6274054" h="7025767">
                  <a:moveTo>
                    <a:pt x="6045073" y="6923913"/>
                  </a:moveTo>
                  <a:cubicBezTo>
                    <a:pt x="4541393" y="6946011"/>
                    <a:pt x="2941320" y="6924929"/>
                    <a:pt x="1445641" y="6933946"/>
                  </a:cubicBezTo>
                  <a:cubicBezTo>
                    <a:pt x="1132586" y="6926707"/>
                    <a:pt x="794131" y="6947408"/>
                    <a:pt x="467741" y="6934708"/>
                  </a:cubicBezTo>
                  <a:cubicBezTo>
                    <a:pt x="394335" y="6926961"/>
                    <a:pt x="0" y="7025767"/>
                    <a:pt x="252984" y="6679565"/>
                  </a:cubicBezTo>
                  <a:cubicBezTo>
                    <a:pt x="343789" y="6624066"/>
                    <a:pt x="240284" y="6527927"/>
                    <a:pt x="271145" y="6440297"/>
                  </a:cubicBezTo>
                  <a:cubicBezTo>
                    <a:pt x="385064" y="6325997"/>
                    <a:pt x="253365" y="6154420"/>
                    <a:pt x="180086" y="5980684"/>
                  </a:cubicBezTo>
                  <a:cubicBezTo>
                    <a:pt x="173990" y="5836285"/>
                    <a:pt x="293243" y="5720080"/>
                    <a:pt x="219710" y="5566283"/>
                  </a:cubicBezTo>
                  <a:cubicBezTo>
                    <a:pt x="226441" y="5493258"/>
                    <a:pt x="222504" y="5364861"/>
                    <a:pt x="154813" y="5303520"/>
                  </a:cubicBezTo>
                  <a:cubicBezTo>
                    <a:pt x="60960" y="5252847"/>
                    <a:pt x="270002" y="5097907"/>
                    <a:pt x="241554" y="4958969"/>
                  </a:cubicBezTo>
                  <a:cubicBezTo>
                    <a:pt x="249936" y="4830953"/>
                    <a:pt x="239776" y="4682617"/>
                    <a:pt x="214249" y="4531233"/>
                  </a:cubicBezTo>
                  <a:cubicBezTo>
                    <a:pt x="220726" y="4479290"/>
                    <a:pt x="249301" y="4431538"/>
                    <a:pt x="237998" y="4381627"/>
                  </a:cubicBezTo>
                  <a:cubicBezTo>
                    <a:pt x="241808" y="4308856"/>
                    <a:pt x="334137" y="4236085"/>
                    <a:pt x="266065" y="4175125"/>
                  </a:cubicBezTo>
                  <a:cubicBezTo>
                    <a:pt x="254254" y="4164838"/>
                    <a:pt x="267970" y="4147439"/>
                    <a:pt x="282829" y="4128770"/>
                  </a:cubicBezTo>
                  <a:cubicBezTo>
                    <a:pt x="272288" y="4119118"/>
                    <a:pt x="185801" y="3975735"/>
                    <a:pt x="223901" y="3916807"/>
                  </a:cubicBezTo>
                  <a:cubicBezTo>
                    <a:pt x="221742" y="3853180"/>
                    <a:pt x="297942" y="3860546"/>
                    <a:pt x="224155" y="3721735"/>
                  </a:cubicBezTo>
                  <a:cubicBezTo>
                    <a:pt x="175133" y="3708019"/>
                    <a:pt x="331470" y="3537712"/>
                    <a:pt x="398399" y="3410585"/>
                  </a:cubicBezTo>
                  <a:cubicBezTo>
                    <a:pt x="378841" y="3338195"/>
                    <a:pt x="428498" y="3276092"/>
                    <a:pt x="449453" y="3202940"/>
                  </a:cubicBezTo>
                  <a:cubicBezTo>
                    <a:pt x="471805" y="3096514"/>
                    <a:pt x="449199" y="3031236"/>
                    <a:pt x="565150" y="2936113"/>
                  </a:cubicBezTo>
                  <a:cubicBezTo>
                    <a:pt x="599186" y="2862453"/>
                    <a:pt x="512953" y="2778633"/>
                    <a:pt x="556133" y="2666238"/>
                  </a:cubicBezTo>
                  <a:cubicBezTo>
                    <a:pt x="537337" y="2651125"/>
                    <a:pt x="590296" y="2634107"/>
                    <a:pt x="556260" y="2608453"/>
                  </a:cubicBezTo>
                  <a:cubicBezTo>
                    <a:pt x="541147" y="2588133"/>
                    <a:pt x="510794" y="2592324"/>
                    <a:pt x="540258" y="2549906"/>
                  </a:cubicBezTo>
                  <a:cubicBezTo>
                    <a:pt x="529717" y="2532888"/>
                    <a:pt x="574294" y="2410587"/>
                    <a:pt x="550672" y="2322068"/>
                  </a:cubicBezTo>
                  <a:cubicBezTo>
                    <a:pt x="546608" y="2311400"/>
                    <a:pt x="613410" y="2273427"/>
                    <a:pt x="586867" y="2247265"/>
                  </a:cubicBezTo>
                  <a:cubicBezTo>
                    <a:pt x="616839" y="2186432"/>
                    <a:pt x="518795" y="2149983"/>
                    <a:pt x="601853" y="2010791"/>
                  </a:cubicBezTo>
                  <a:cubicBezTo>
                    <a:pt x="553847" y="1976120"/>
                    <a:pt x="571500" y="1934718"/>
                    <a:pt x="567309" y="1894078"/>
                  </a:cubicBezTo>
                  <a:cubicBezTo>
                    <a:pt x="623316" y="1828038"/>
                    <a:pt x="645541" y="1689481"/>
                    <a:pt x="770382" y="1441196"/>
                  </a:cubicBezTo>
                  <a:cubicBezTo>
                    <a:pt x="836422" y="1354836"/>
                    <a:pt x="828294" y="1225042"/>
                    <a:pt x="912749" y="1005078"/>
                  </a:cubicBezTo>
                  <a:cubicBezTo>
                    <a:pt x="886714" y="977011"/>
                    <a:pt x="1022477" y="986790"/>
                    <a:pt x="1114298" y="806831"/>
                  </a:cubicBezTo>
                  <a:cubicBezTo>
                    <a:pt x="1098804" y="738886"/>
                    <a:pt x="1201293" y="676021"/>
                    <a:pt x="1157986" y="599567"/>
                  </a:cubicBezTo>
                  <a:cubicBezTo>
                    <a:pt x="1570228" y="609219"/>
                    <a:pt x="2071116" y="598805"/>
                    <a:pt x="2572766" y="601599"/>
                  </a:cubicBezTo>
                  <a:cubicBezTo>
                    <a:pt x="3586988" y="605282"/>
                    <a:pt x="4528185" y="602742"/>
                    <a:pt x="5528818" y="601853"/>
                  </a:cubicBezTo>
                  <a:cubicBezTo>
                    <a:pt x="6274054" y="693420"/>
                    <a:pt x="6000750" y="0"/>
                    <a:pt x="6063869" y="2884424"/>
                  </a:cubicBezTo>
                  <a:cubicBezTo>
                    <a:pt x="6029833" y="4200398"/>
                    <a:pt x="6083554" y="5679694"/>
                    <a:pt x="6045073" y="6923913"/>
                  </a:cubicBezTo>
                  <a:close/>
                </a:path>
              </a:pathLst>
            </a:custGeom>
            <a:blipFill>
              <a:blip r:embed="rId4"/>
              <a:stretch>
                <a:fillRect l="-30343" r="-3034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TextBox 16">
            <a:extLst>
              <a:ext uri="{FF2B5EF4-FFF2-40B4-BE49-F238E27FC236}">
                <a16:creationId xmlns:a16="http://schemas.microsoft.com/office/drawing/2014/main" id="{09A7FD59-BF0C-F144-6F9B-B39E51398CC7}"/>
              </a:ext>
            </a:extLst>
          </p:cNvPr>
          <p:cNvSpPr txBox="1"/>
          <p:nvPr/>
        </p:nvSpPr>
        <p:spPr>
          <a:xfrm>
            <a:off x="1819402" y="8486133"/>
            <a:ext cx="11170149" cy="1137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20"/>
              </a:lnSpc>
              <a:spcBef>
                <a:spcPct val="0"/>
              </a:spcBef>
            </a:pPr>
            <a:r>
              <a:rPr lang="en-US" sz="3228" dirty="0">
                <a:solidFill>
                  <a:srgbClr val="000000"/>
                </a:solidFill>
                <a:latin typeface="KG Primary Penmanship"/>
              </a:rPr>
              <a:t>ADD UP YOUR RATINGS. Come to consensus with all individuals completing the tool. Then tally the section and total scores! </a:t>
            </a:r>
          </a:p>
        </p:txBody>
      </p:sp>
      <p:sp>
        <p:nvSpPr>
          <p:cNvPr id="29" name="Freeform 100">
            <a:extLst>
              <a:ext uri="{FF2B5EF4-FFF2-40B4-BE49-F238E27FC236}">
                <a16:creationId xmlns:a16="http://schemas.microsoft.com/office/drawing/2014/main" id="{1FB57989-0FD3-FADE-8B3B-CC9DC405A08F}"/>
              </a:ext>
            </a:extLst>
          </p:cNvPr>
          <p:cNvSpPr/>
          <p:nvPr/>
        </p:nvSpPr>
        <p:spPr>
          <a:xfrm rot="-7049031" flipH="1">
            <a:off x="12545322" y="-1540299"/>
            <a:ext cx="2970213" cy="5519875"/>
          </a:xfrm>
          <a:custGeom>
            <a:avLst/>
            <a:gdLst/>
            <a:ahLst/>
            <a:cxnLst/>
            <a:rect l="l" t="t" r="r" b="b"/>
            <a:pathLst>
              <a:path w="3798973" h="5519875">
                <a:moveTo>
                  <a:pt x="0" y="0"/>
                </a:moveTo>
                <a:lnTo>
                  <a:pt x="3798973" y="0"/>
                </a:lnTo>
                <a:lnTo>
                  <a:pt x="3798973" y="5519875"/>
                </a:lnTo>
                <a:lnTo>
                  <a:pt x="0" y="55198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9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87337" y="4356359"/>
            <a:ext cx="1149683" cy="1047292"/>
            <a:chOff x="0" y="0"/>
            <a:chExt cx="281869" cy="25676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1869" cy="256765"/>
            </a:xfrm>
            <a:custGeom>
              <a:avLst/>
              <a:gdLst/>
              <a:ahLst/>
              <a:cxnLst/>
              <a:rect l="l" t="t" r="r" b="b"/>
              <a:pathLst>
                <a:path w="281869" h="256765">
                  <a:moveTo>
                    <a:pt x="128383" y="0"/>
                  </a:moveTo>
                  <a:lnTo>
                    <a:pt x="153486" y="0"/>
                  </a:lnTo>
                  <a:cubicBezTo>
                    <a:pt x="224390" y="0"/>
                    <a:pt x="281869" y="57479"/>
                    <a:pt x="281869" y="128383"/>
                  </a:cubicBezTo>
                  <a:lnTo>
                    <a:pt x="281869" y="128383"/>
                  </a:lnTo>
                  <a:cubicBezTo>
                    <a:pt x="281869" y="162432"/>
                    <a:pt x="268343" y="195087"/>
                    <a:pt x="244266" y="219163"/>
                  </a:cubicBezTo>
                  <a:cubicBezTo>
                    <a:pt x="220190" y="243239"/>
                    <a:pt x="187535" y="256765"/>
                    <a:pt x="153486" y="256765"/>
                  </a:cubicBezTo>
                  <a:lnTo>
                    <a:pt x="128383" y="256765"/>
                  </a:lnTo>
                  <a:cubicBezTo>
                    <a:pt x="57479" y="256765"/>
                    <a:pt x="0" y="199287"/>
                    <a:pt x="0" y="128383"/>
                  </a:cubicBezTo>
                  <a:lnTo>
                    <a:pt x="0" y="128383"/>
                  </a:lnTo>
                  <a:cubicBezTo>
                    <a:pt x="0" y="57479"/>
                    <a:pt x="57479" y="0"/>
                    <a:pt x="128383" y="0"/>
                  </a:cubicBezTo>
                  <a:close/>
                </a:path>
              </a:pathLst>
            </a:custGeom>
            <a:solidFill>
              <a:srgbClr val="FCFFFE"/>
            </a:solidFill>
            <a:ln w="19050" cap="rnd">
              <a:solidFill>
                <a:srgbClr val="582308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81869" cy="285340"/>
            </a:xfrm>
            <a:prstGeom prst="rect">
              <a:avLst/>
            </a:prstGeom>
          </p:spPr>
          <p:txBody>
            <a:bodyPr lIns="26596" tIns="26596" rIns="26596" bIns="26596" rtlCol="0" anchor="ctr"/>
            <a:lstStyle/>
            <a:p>
              <a:pPr marL="0" lvl="0" indent="0" algn="ctr">
                <a:lnSpc>
                  <a:spcPts val="1866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87337" y="6053943"/>
            <a:ext cx="1149683" cy="1047292"/>
            <a:chOff x="0" y="0"/>
            <a:chExt cx="281869" cy="25676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1869" cy="256765"/>
            </a:xfrm>
            <a:custGeom>
              <a:avLst/>
              <a:gdLst/>
              <a:ahLst/>
              <a:cxnLst/>
              <a:rect l="l" t="t" r="r" b="b"/>
              <a:pathLst>
                <a:path w="281869" h="256765">
                  <a:moveTo>
                    <a:pt x="128383" y="0"/>
                  </a:moveTo>
                  <a:lnTo>
                    <a:pt x="153486" y="0"/>
                  </a:lnTo>
                  <a:cubicBezTo>
                    <a:pt x="224390" y="0"/>
                    <a:pt x="281869" y="57479"/>
                    <a:pt x="281869" y="128383"/>
                  </a:cubicBezTo>
                  <a:lnTo>
                    <a:pt x="281869" y="128383"/>
                  </a:lnTo>
                  <a:cubicBezTo>
                    <a:pt x="281869" y="162432"/>
                    <a:pt x="268343" y="195087"/>
                    <a:pt x="244266" y="219163"/>
                  </a:cubicBezTo>
                  <a:cubicBezTo>
                    <a:pt x="220190" y="243239"/>
                    <a:pt x="187535" y="256765"/>
                    <a:pt x="153486" y="256765"/>
                  </a:cubicBezTo>
                  <a:lnTo>
                    <a:pt x="128383" y="256765"/>
                  </a:lnTo>
                  <a:cubicBezTo>
                    <a:pt x="57479" y="256765"/>
                    <a:pt x="0" y="199287"/>
                    <a:pt x="0" y="128383"/>
                  </a:cubicBezTo>
                  <a:lnTo>
                    <a:pt x="0" y="128383"/>
                  </a:lnTo>
                  <a:cubicBezTo>
                    <a:pt x="0" y="57479"/>
                    <a:pt x="57479" y="0"/>
                    <a:pt x="128383" y="0"/>
                  </a:cubicBezTo>
                  <a:close/>
                </a:path>
              </a:pathLst>
            </a:custGeom>
            <a:solidFill>
              <a:srgbClr val="FCFFFE"/>
            </a:solidFill>
            <a:ln w="19050" cap="rnd">
              <a:solidFill>
                <a:srgbClr val="582308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81869" cy="285340"/>
            </a:xfrm>
            <a:prstGeom prst="rect">
              <a:avLst/>
            </a:prstGeom>
          </p:spPr>
          <p:txBody>
            <a:bodyPr lIns="26596" tIns="26596" rIns="26596" bIns="26596" rtlCol="0" anchor="ctr"/>
            <a:lstStyle/>
            <a:p>
              <a:pPr marL="0" lvl="0" indent="0" algn="ctr">
                <a:lnSpc>
                  <a:spcPts val="1866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10005" y="7541978"/>
            <a:ext cx="11550139" cy="970496"/>
            <a:chOff x="0" y="0"/>
            <a:chExt cx="5301417" cy="44545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301417" cy="445450"/>
            </a:xfrm>
            <a:custGeom>
              <a:avLst/>
              <a:gdLst/>
              <a:ahLst/>
              <a:cxnLst/>
              <a:rect l="l" t="t" r="r" b="b"/>
              <a:pathLst>
                <a:path w="5301417" h="445450">
                  <a:moveTo>
                    <a:pt x="10054" y="0"/>
                  </a:moveTo>
                  <a:lnTo>
                    <a:pt x="5291363" y="0"/>
                  </a:lnTo>
                  <a:cubicBezTo>
                    <a:pt x="5296916" y="0"/>
                    <a:pt x="5301417" y="4501"/>
                    <a:pt x="5301417" y="10054"/>
                  </a:cubicBezTo>
                  <a:lnTo>
                    <a:pt x="5301417" y="435395"/>
                  </a:lnTo>
                  <a:cubicBezTo>
                    <a:pt x="5301417" y="440948"/>
                    <a:pt x="5296916" y="445450"/>
                    <a:pt x="5291363" y="445450"/>
                  </a:cubicBezTo>
                  <a:lnTo>
                    <a:pt x="10054" y="445450"/>
                  </a:lnTo>
                  <a:cubicBezTo>
                    <a:pt x="4501" y="445450"/>
                    <a:pt x="0" y="440948"/>
                    <a:pt x="0" y="435395"/>
                  </a:cubicBezTo>
                  <a:lnTo>
                    <a:pt x="0" y="10054"/>
                  </a:lnTo>
                  <a:cubicBezTo>
                    <a:pt x="0" y="4501"/>
                    <a:pt x="4501" y="0"/>
                    <a:pt x="10054" y="0"/>
                  </a:cubicBezTo>
                  <a:close/>
                </a:path>
              </a:pathLst>
            </a:custGeom>
            <a:solidFill>
              <a:srgbClr val="023712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5301417" cy="474025"/>
            </a:xfrm>
            <a:prstGeom prst="rect">
              <a:avLst/>
            </a:prstGeom>
          </p:spPr>
          <p:txBody>
            <a:bodyPr lIns="14207" tIns="14207" rIns="14207" bIns="14207" rtlCol="0" anchor="ctr"/>
            <a:lstStyle/>
            <a:p>
              <a:pPr marL="0" lvl="0" indent="0" algn="ctr">
                <a:lnSpc>
                  <a:spcPts val="186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523196" y="7644160"/>
            <a:ext cx="838909" cy="762359"/>
          </a:xfrm>
          <a:custGeom>
            <a:avLst/>
            <a:gdLst/>
            <a:ahLst/>
            <a:cxnLst/>
            <a:rect l="l" t="t" r="r" b="b"/>
            <a:pathLst>
              <a:path w="838909" h="762359">
                <a:moveTo>
                  <a:pt x="0" y="0"/>
                </a:moveTo>
                <a:lnTo>
                  <a:pt x="838909" y="0"/>
                </a:lnTo>
                <a:lnTo>
                  <a:pt x="838909" y="762359"/>
                </a:lnTo>
                <a:lnTo>
                  <a:pt x="0" y="7623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523196" y="1047750"/>
            <a:ext cx="12256958" cy="190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74"/>
              </a:lnSpc>
            </a:pPr>
            <a:r>
              <a:rPr lang="en-US" sz="6499">
                <a:solidFill>
                  <a:srgbClr val="023712"/>
                </a:solidFill>
                <a:latin typeface="Sigher"/>
              </a:rPr>
              <a:t>COMPLETING THE </a:t>
            </a:r>
          </a:p>
          <a:p>
            <a:pPr algn="l">
              <a:lnSpc>
                <a:spcPts val="7474"/>
              </a:lnSpc>
            </a:pPr>
            <a:r>
              <a:rPr lang="en-US" sz="6499">
                <a:solidFill>
                  <a:srgbClr val="023712"/>
                </a:solidFill>
                <a:latin typeface="Sigher"/>
              </a:rPr>
              <a:t>DIG IN COMMUNITY TOOL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23196" y="3205938"/>
            <a:ext cx="5452444" cy="746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91"/>
              </a:lnSpc>
            </a:pPr>
            <a:r>
              <a:rPr lang="en-US" sz="4351">
                <a:solidFill>
                  <a:srgbClr val="023712"/>
                </a:solidFill>
                <a:latin typeface="KG Primary Penmanship"/>
              </a:rPr>
              <a:t>INSTRUCTIONS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08139" y="4474397"/>
            <a:ext cx="308078" cy="746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91"/>
              </a:lnSpc>
            </a:pPr>
            <a:r>
              <a:rPr lang="en-US" sz="4351" dirty="0">
                <a:solidFill>
                  <a:srgbClr val="582308"/>
                </a:solidFill>
                <a:latin typeface="KG Primary Penmanship"/>
              </a:rPr>
              <a:t>4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08139" y="6171982"/>
            <a:ext cx="308078" cy="746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91"/>
              </a:lnSpc>
            </a:pPr>
            <a:r>
              <a:rPr lang="en-US" sz="4351" dirty="0">
                <a:solidFill>
                  <a:srgbClr val="582308"/>
                </a:solidFill>
                <a:latin typeface="KG Primary Penmanship"/>
              </a:rPr>
              <a:t>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610005" y="6023788"/>
            <a:ext cx="12677980" cy="1137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20"/>
              </a:lnSpc>
              <a:spcBef>
                <a:spcPct val="0"/>
              </a:spcBef>
            </a:pPr>
            <a:r>
              <a:rPr lang="en-US" sz="3228">
                <a:solidFill>
                  <a:srgbClr val="000000"/>
                </a:solidFill>
                <a:latin typeface="KG Primary Penmanship"/>
              </a:rPr>
              <a:t>DISCUSS THE RESULTS WITH YOUR GARDEN COMMUNITY. What are the strengths of the community garden? Where would you most like to grow your program?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764940" y="7706281"/>
            <a:ext cx="12677980" cy="565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20"/>
              </a:lnSpc>
              <a:spcBef>
                <a:spcPct val="0"/>
              </a:spcBef>
            </a:pPr>
            <a:r>
              <a:rPr lang="en-US" sz="3228">
                <a:solidFill>
                  <a:srgbClr val="FFFAFA"/>
                </a:solidFill>
                <a:latin typeface="KG Primary Penmanship"/>
              </a:rPr>
              <a:t>Consider what works best and aligns with the needs of the gardening community! </a:t>
            </a:r>
          </a:p>
        </p:txBody>
      </p:sp>
      <p:grpSp>
        <p:nvGrpSpPr>
          <p:cNvPr id="20" name="Group 20"/>
          <p:cNvGrpSpPr>
            <a:grpSpLocks noChangeAspect="1"/>
          </p:cNvGrpSpPr>
          <p:nvPr/>
        </p:nvGrpSpPr>
        <p:grpSpPr>
          <a:xfrm>
            <a:off x="14519120" y="-352462"/>
            <a:ext cx="9739326" cy="10426833"/>
            <a:chOff x="0" y="0"/>
            <a:chExt cx="5933440" cy="6352286"/>
          </a:xfrm>
        </p:grpSpPr>
        <p:sp>
          <p:nvSpPr>
            <p:cNvPr id="21" name="Freeform 21"/>
            <p:cNvSpPr/>
            <p:nvPr/>
          </p:nvSpPr>
          <p:spPr>
            <a:xfrm>
              <a:off x="-130429" y="-589915"/>
              <a:ext cx="6274054" cy="7025767"/>
            </a:xfrm>
            <a:custGeom>
              <a:avLst/>
              <a:gdLst/>
              <a:ahLst/>
              <a:cxnLst/>
              <a:rect l="l" t="t" r="r" b="b"/>
              <a:pathLst>
                <a:path w="6274054" h="7025767">
                  <a:moveTo>
                    <a:pt x="6045073" y="6923913"/>
                  </a:moveTo>
                  <a:cubicBezTo>
                    <a:pt x="4541393" y="6946011"/>
                    <a:pt x="2941320" y="6924929"/>
                    <a:pt x="1445641" y="6933946"/>
                  </a:cubicBezTo>
                  <a:cubicBezTo>
                    <a:pt x="1132586" y="6926707"/>
                    <a:pt x="794131" y="6947408"/>
                    <a:pt x="467741" y="6934708"/>
                  </a:cubicBezTo>
                  <a:cubicBezTo>
                    <a:pt x="394335" y="6926961"/>
                    <a:pt x="0" y="7025767"/>
                    <a:pt x="252984" y="6679565"/>
                  </a:cubicBezTo>
                  <a:cubicBezTo>
                    <a:pt x="343789" y="6624066"/>
                    <a:pt x="240284" y="6527927"/>
                    <a:pt x="271145" y="6440297"/>
                  </a:cubicBezTo>
                  <a:cubicBezTo>
                    <a:pt x="385064" y="6325997"/>
                    <a:pt x="253365" y="6154420"/>
                    <a:pt x="180086" y="5980684"/>
                  </a:cubicBezTo>
                  <a:cubicBezTo>
                    <a:pt x="173990" y="5836285"/>
                    <a:pt x="293243" y="5720080"/>
                    <a:pt x="219710" y="5566283"/>
                  </a:cubicBezTo>
                  <a:cubicBezTo>
                    <a:pt x="226441" y="5493258"/>
                    <a:pt x="222504" y="5364861"/>
                    <a:pt x="154813" y="5303520"/>
                  </a:cubicBezTo>
                  <a:cubicBezTo>
                    <a:pt x="60960" y="5252847"/>
                    <a:pt x="270002" y="5097907"/>
                    <a:pt x="241554" y="4958969"/>
                  </a:cubicBezTo>
                  <a:cubicBezTo>
                    <a:pt x="249936" y="4830953"/>
                    <a:pt x="239776" y="4682617"/>
                    <a:pt x="214249" y="4531233"/>
                  </a:cubicBezTo>
                  <a:cubicBezTo>
                    <a:pt x="220726" y="4479290"/>
                    <a:pt x="249301" y="4431538"/>
                    <a:pt x="237998" y="4381627"/>
                  </a:cubicBezTo>
                  <a:cubicBezTo>
                    <a:pt x="241808" y="4308856"/>
                    <a:pt x="334137" y="4236085"/>
                    <a:pt x="266065" y="4175125"/>
                  </a:cubicBezTo>
                  <a:cubicBezTo>
                    <a:pt x="254254" y="4164838"/>
                    <a:pt x="267970" y="4147439"/>
                    <a:pt x="282829" y="4128770"/>
                  </a:cubicBezTo>
                  <a:cubicBezTo>
                    <a:pt x="272288" y="4119118"/>
                    <a:pt x="185801" y="3975735"/>
                    <a:pt x="223901" y="3916807"/>
                  </a:cubicBezTo>
                  <a:cubicBezTo>
                    <a:pt x="221742" y="3853180"/>
                    <a:pt x="297942" y="3860546"/>
                    <a:pt x="224155" y="3721735"/>
                  </a:cubicBezTo>
                  <a:cubicBezTo>
                    <a:pt x="175133" y="3708019"/>
                    <a:pt x="331470" y="3537712"/>
                    <a:pt x="398399" y="3410585"/>
                  </a:cubicBezTo>
                  <a:cubicBezTo>
                    <a:pt x="378841" y="3338195"/>
                    <a:pt x="428498" y="3276092"/>
                    <a:pt x="449453" y="3202940"/>
                  </a:cubicBezTo>
                  <a:cubicBezTo>
                    <a:pt x="471805" y="3096514"/>
                    <a:pt x="449199" y="3031236"/>
                    <a:pt x="565150" y="2936113"/>
                  </a:cubicBezTo>
                  <a:cubicBezTo>
                    <a:pt x="599186" y="2862453"/>
                    <a:pt x="512953" y="2778633"/>
                    <a:pt x="556133" y="2666238"/>
                  </a:cubicBezTo>
                  <a:cubicBezTo>
                    <a:pt x="537337" y="2651125"/>
                    <a:pt x="590296" y="2634107"/>
                    <a:pt x="556260" y="2608453"/>
                  </a:cubicBezTo>
                  <a:cubicBezTo>
                    <a:pt x="541147" y="2588133"/>
                    <a:pt x="510794" y="2592324"/>
                    <a:pt x="540258" y="2549906"/>
                  </a:cubicBezTo>
                  <a:cubicBezTo>
                    <a:pt x="529717" y="2532888"/>
                    <a:pt x="574294" y="2410587"/>
                    <a:pt x="550672" y="2322068"/>
                  </a:cubicBezTo>
                  <a:cubicBezTo>
                    <a:pt x="546608" y="2311400"/>
                    <a:pt x="613410" y="2273427"/>
                    <a:pt x="586867" y="2247265"/>
                  </a:cubicBezTo>
                  <a:cubicBezTo>
                    <a:pt x="616839" y="2186432"/>
                    <a:pt x="518795" y="2149983"/>
                    <a:pt x="601853" y="2010791"/>
                  </a:cubicBezTo>
                  <a:cubicBezTo>
                    <a:pt x="553847" y="1976120"/>
                    <a:pt x="571500" y="1934718"/>
                    <a:pt x="567309" y="1894078"/>
                  </a:cubicBezTo>
                  <a:cubicBezTo>
                    <a:pt x="623316" y="1828038"/>
                    <a:pt x="645541" y="1689481"/>
                    <a:pt x="770382" y="1441196"/>
                  </a:cubicBezTo>
                  <a:cubicBezTo>
                    <a:pt x="836422" y="1354836"/>
                    <a:pt x="828294" y="1225042"/>
                    <a:pt x="912749" y="1005078"/>
                  </a:cubicBezTo>
                  <a:cubicBezTo>
                    <a:pt x="886714" y="977011"/>
                    <a:pt x="1022477" y="986790"/>
                    <a:pt x="1114298" y="806831"/>
                  </a:cubicBezTo>
                  <a:cubicBezTo>
                    <a:pt x="1098804" y="738886"/>
                    <a:pt x="1201293" y="676021"/>
                    <a:pt x="1157986" y="599567"/>
                  </a:cubicBezTo>
                  <a:cubicBezTo>
                    <a:pt x="1570228" y="609219"/>
                    <a:pt x="2071116" y="598805"/>
                    <a:pt x="2572766" y="601599"/>
                  </a:cubicBezTo>
                  <a:cubicBezTo>
                    <a:pt x="3586988" y="605282"/>
                    <a:pt x="4528185" y="602742"/>
                    <a:pt x="5528818" y="601853"/>
                  </a:cubicBezTo>
                  <a:cubicBezTo>
                    <a:pt x="6274054" y="693420"/>
                    <a:pt x="6000750" y="0"/>
                    <a:pt x="6063869" y="2884424"/>
                  </a:cubicBezTo>
                  <a:cubicBezTo>
                    <a:pt x="6029833" y="4200398"/>
                    <a:pt x="6083554" y="5679694"/>
                    <a:pt x="6045073" y="6923913"/>
                  </a:cubicBezTo>
                  <a:close/>
                </a:path>
              </a:pathLst>
            </a:custGeom>
            <a:solidFill>
              <a:srgbClr val="023712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2" name="Group 22"/>
          <p:cNvGrpSpPr>
            <a:grpSpLocks noChangeAspect="1"/>
          </p:cNvGrpSpPr>
          <p:nvPr/>
        </p:nvGrpSpPr>
        <p:grpSpPr>
          <a:xfrm>
            <a:off x="14671520" y="-139833"/>
            <a:ext cx="9739326" cy="10426833"/>
            <a:chOff x="0" y="0"/>
            <a:chExt cx="5933440" cy="6352286"/>
          </a:xfrm>
        </p:grpSpPr>
        <p:sp>
          <p:nvSpPr>
            <p:cNvPr id="23" name="Freeform 23"/>
            <p:cNvSpPr/>
            <p:nvPr/>
          </p:nvSpPr>
          <p:spPr>
            <a:xfrm>
              <a:off x="-130429" y="-589915"/>
              <a:ext cx="6274054" cy="7025767"/>
            </a:xfrm>
            <a:custGeom>
              <a:avLst/>
              <a:gdLst/>
              <a:ahLst/>
              <a:cxnLst/>
              <a:rect l="l" t="t" r="r" b="b"/>
              <a:pathLst>
                <a:path w="6274054" h="7025767">
                  <a:moveTo>
                    <a:pt x="6045073" y="6923913"/>
                  </a:moveTo>
                  <a:cubicBezTo>
                    <a:pt x="4541393" y="6946011"/>
                    <a:pt x="2941320" y="6924929"/>
                    <a:pt x="1445641" y="6933946"/>
                  </a:cubicBezTo>
                  <a:cubicBezTo>
                    <a:pt x="1132586" y="6926707"/>
                    <a:pt x="794131" y="6947408"/>
                    <a:pt x="467741" y="6934708"/>
                  </a:cubicBezTo>
                  <a:cubicBezTo>
                    <a:pt x="394335" y="6926961"/>
                    <a:pt x="0" y="7025767"/>
                    <a:pt x="252984" y="6679565"/>
                  </a:cubicBezTo>
                  <a:cubicBezTo>
                    <a:pt x="343789" y="6624066"/>
                    <a:pt x="240284" y="6527927"/>
                    <a:pt x="271145" y="6440297"/>
                  </a:cubicBezTo>
                  <a:cubicBezTo>
                    <a:pt x="385064" y="6325997"/>
                    <a:pt x="253365" y="6154420"/>
                    <a:pt x="180086" y="5980684"/>
                  </a:cubicBezTo>
                  <a:cubicBezTo>
                    <a:pt x="173990" y="5836285"/>
                    <a:pt x="293243" y="5720080"/>
                    <a:pt x="219710" y="5566283"/>
                  </a:cubicBezTo>
                  <a:cubicBezTo>
                    <a:pt x="226441" y="5493258"/>
                    <a:pt x="222504" y="5364861"/>
                    <a:pt x="154813" y="5303520"/>
                  </a:cubicBezTo>
                  <a:cubicBezTo>
                    <a:pt x="60960" y="5252847"/>
                    <a:pt x="270002" y="5097907"/>
                    <a:pt x="241554" y="4958969"/>
                  </a:cubicBezTo>
                  <a:cubicBezTo>
                    <a:pt x="249936" y="4830953"/>
                    <a:pt x="239776" y="4682617"/>
                    <a:pt x="214249" y="4531233"/>
                  </a:cubicBezTo>
                  <a:cubicBezTo>
                    <a:pt x="220726" y="4479290"/>
                    <a:pt x="249301" y="4431538"/>
                    <a:pt x="237998" y="4381627"/>
                  </a:cubicBezTo>
                  <a:cubicBezTo>
                    <a:pt x="241808" y="4308856"/>
                    <a:pt x="334137" y="4236085"/>
                    <a:pt x="266065" y="4175125"/>
                  </a:cubicBezTo>
                  <a:cubicBezTo>
                    <a:pt x="254254" y="4164838"/>
                    <a:pt x="267970" y="4147439"/>
                    <a:pt x="282829" y="4128770"/>
                  </a:cubicBezTo>
                  <a:cubicBezTo>
                    <a:pt x="272288" y="4119118"/>
                    <a:pt x="185801" y="3975735"/>
                    <a:pt x="223901" y="3916807"/>
                  </a:cubicBezTo>
                  <a:cubicBezTo>
                    <a:pt x="221742" y="3853180"/>
                    <a:pt x="297942" y="3860546"/>
                    <a:pt x="224155" y="3721735"/>
                  </a:cubicBezTo>
                  <a:cubicBezTo>
                    <a:pt x="175133" y="3708019"/>
                    <a:pt x="331470" y="3537712"/>
                    <a:pt x="398399" y="3410585"/>
                  </a:cubicBezTo>
                  <a:cubicBezTo>
                    <a:pt x="378841" y="3338195"/>
                    <a:pt x="428498" y="3276092"/>
                    <a:pt x="449453" y="3202940"/>
                  </a:cubicBezTo>
                  <a:cubicBezTo>
                    <a:pt x="471805" y="3096514"/>
                    <a:pt x="449199" y="3031236"/>
                    <a:pt x="565150" y="2936113"/>
                  </a:cubicBezTo>
                  <a:cubicBezTo>
                    <a:pt x="599186" y="2862453"/>
                    <a:pt x="512953" y="2778633"/>
                    <a:pt x="556133" y="2666238"/>
                  </a:cubicBezTo>
                  <a:cubicBezTo>
                    <a:pt x="537337" y="2651125"/>
                    <a:pt x="590296" y="2634107"/>
                    <a:pt x="556260" y="2608453"/>
                  </a:cubicBezTo>
                  <a:cubicBezTo>
                    <a:pt x="541147" y="2588133"/>
                    <a:pt x="510794" y="2592324"/>
                    <a:pt x="540258" y="2549906"/>
                  </a:cubicBezTo>
                  <a:cubicBezTo>
                    <a:pt x="529717" y="2532888"/>
                    <a:pt x="574294" y="2410587"/>
                    <a:pt x="550672" y="2322068"/>
                  </a:cubicBezTo>
                  <a:cubicBezTo>
                    <a:pt x="546608" y="2311400"/>
                    <a:pt x="613410" y="2273427"/>
                    <a:pt x="586867" y="2247265"/>
                  </a:cubicBezTo>
                  <a:cubicBezTo>
                    <a:pt x="616839" y="2186432"/>
                    <a:pt x="518795" y="2149983"/>
                    <a:pt x="601853" y="2010791"/>
                  </a:cubicBezTo>
                  <a:cubicBezTo>
                    <a:pt x="553847" y="1976120"/>
                    <a:pt x="571500" y="1934718"/>
                    <a:pt x="567309" y="1894078"/>
                  </a:cubicBezTo>
                  <a:cubicBezTo>
                    <a:pt x="623316" y="1828038"/>
                    <a:pt x="645541" y="1689481"/>
                    <a:pt x="770382" y="1441196"/>
                  </a:cubicBezTo>
                  <a:cubicBezTo>
                    <a:pt x="836422" y="1354836"/>
                    <a:pt x="828294" y="1225042"/>
                    <a:pt x="912749" y="1005078"/>
                  </a:cubicBezTo>
                  <a:cubicBezTo>
                    <a:pt x="886714" y="977011"/>
                    <a:pt x="1022477" y="986790"/>
                    <a:pt x="1114298" y="806831"/>
                  </a:cubicBezTo>
                  <a:cubicBezTo>
                    <a:pt x="1098804" y="738886"/>
                    <a:pt x="1201293" y="676021"/>
                    <a:pt x="1157986" y="599567"/>
                  </a:cubicBezTo>
                  <a:cubicBezTo>
                    <a:pt x="1570228" y="609219"/>
                    <a:pt x="2071116" y="598805"/>
                    <a:pt x="2572766" y="601599"/>
                  </a:cubicBezTo>
                  <a:cubicBezTo>
                    <a:pt x="3586988" y="605282"/>
                    <a:pt x="4528185" y="602742"/>
                    <a:pt x="5528818" y="601853"/>
                  </a:cubicBezTo>
                  <a:cubicBezTo>
                    <a:pt x="6274054" y="693420"/>
                    <a:pt x="6000750" y="0"/>
                    <a:pt x="6063869" y="2884424"/>
                  </a:cubicBezTo>
                  <a:cubicBezTo>
                    <a:pt x="6029833" y="4200398"/>
                    <a:pt x="6083554" y="5679694"/>
                    <a:pt x="6045073" y="6923913"/>
                  </a:cubicBezTo>
                  <a:close/>
                </a:path>
              </a:pathLst>
            </a:custGeom>
            <a:blipFill>
              <a:blip r:embed="rId5"/>
              <a:stretch>
                <a:fillRect l="-30343" r="-3034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4" name="TextBox 18">
            <a:extLst>
              <a:ext uri="{FF2B5EF4-FFF2-40B4-BE49-F238E27FC236}">
                <a16:creationId xmlns:a16="http://schemas.microsoft.com/office/drawing/2014/main" id="{79E7CE49-F69F-0017-DEFA-212D85C6F713}"/>
              </a:ext>
            </a:extLst>
          </p:cNvPr>
          <p:cNvSpPr txBox="1"/>
          <p:nvPr/>
        </p:nvSpPr>
        <p:spPr>
          <a:xfrm>
            <a:off x="1689420" y="4366781"/>
            <a:ext cx="11170149" cy="1708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20"/>
              </a:lnSpc>
            </a:pPr>
            <a:r>
              <a:rPr lang="en-US" sz="3228" dirty="0">
                <a:solidFill>
                  <a:srgbClr val="000000"/>
                </a:solidFill>
                <a:latin typeface="KG Primary Penmanship"/>
              </a:rPr>
              <a:t>REFLECT ON YOUR GOALS. In this unscored section, reflect on what you’d like to achieve in the garden!</a:t>
            </a:r>
          </a:p>
          <a:p>
            <a:pPr algn="l">
              <a:lnSpc>
                <a:spcPts val="4520"/>
              </a:lnSpc>
              <a:spcBef>
                <a:spcPct val="0"/>
              </a:spcBef>
            </a:pPr>
            <a:endParaRPr lang="en-US" sz="3228" dirty="0">
              <a:solidFill>
                <a:srgbClr val="000000"/>
              </a:solidFill>
              <a:latin typeface="KG Primary Penmanship"/>
            </a:endParaRPr>
          </a:p>
        </p:txBody>
      </p:sp>
      <p:sp>
        <p:nvSpPr>
          <p:cNvPr id="25" name="Freeform 100">
            <a:extLst>
              <a:ext uri="{FF2B5EF4-FFF2-40B4-BE49-F238E27FC236}">
                <a16:creationId xmlns:a16="http://schemas.microsoft.com/office/drawing/2014/main" id="{0102B74A-A589-ECC6-92CA-D241E9637785}"/>
              </a:ext>
            </a:extLst>
          </p:cNvPr>
          <p:cNvSpPr/>
          <p:nvPr/>
        </p:nvSpPr>
        <p:spPr>
          <a:xfrm rot="-7049031" flipH="1">
            <a:off x="12545322" y="-1540299"/>
            <a:ext cx="2970213" cy="5519875"/>
          </a:xfrm>
          <a:custGeom>
            <a:avLst/>
            <a:gdLst/>
            <a:ahLst/>
            <a:cxnLst/>
            <a:rect l="l" t="t" r="r" b="b"/>
            <a:pathLst>
              <a:path w="3798973" h="5519875">
                <a:moveTo>
                  <a:pt x="0" y="0"/>
                </a:moveTo>
                <a:lnTo>
                  <a:pt x="3798973" y="0"/>
                </a:lnTo>
                <a:lnTo>
                  <a:pt x="3798973" y="5519875"/>
                </a:lnTo>
                <a:lnTo>
                  <a:pt x="0" y="55198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/>
      <p:bldP spid="17" grpId="0"/>
      <p:bldP spid="18" grpId="0"/>
      <p:bldP spid="19" grpId="0"/>
      <p:bldP spid="2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99724C64-520E-4317-9065-767269A6E52B}"/>
  <p:tag name="ISPRING_PROJECT_VERSION" val="9.3"/>
  <p:tag name="ISPRING_PROJECT_FOLDER_UPDATED" val="1"/>
  <p:tag name="ISPRING_WEBLINKS_TARGET" val="_blank"/>
  <p:tag name="ISPRING_WEBLINKS_TARGETMJT" val="_self"/>
  <p:tag name="ISPRING_FIRST_PUBLISH" val="1"/>
  <p:tag name="FLASHSPRING_ZOOM_TAG" val="50"/>
  <p:tag name="ISPRING-SUITE_ISPRING_CURRENT_PLAYER_ID" val="universal"/>
  <p:tag name="ISPRING_LMS_API_VERSION" val="SCORM 2004 (4th edition)"/>
  <p:tag name="ISPRING_ULTRA_SCORM_COURSE_ID" val="F71D6F57-17BE-4139-A173-58F844E7F218"/>
  <p:tag name="ISPRING_CMI5_LAUNCH_METHOD" val="any window"/>
  <p:tag name="ISPRINGCLOUDFOLDERID" val="1"/>
  <p:tag name="ISPRINGONLINEFOLDERID" val="1"/>
  <p:tag name="ISPRING_SCORM_RATE_SLIDES" val="0"/>
  <p:tag name="ISPRING_SCORM_PASSING_SCORE" val="100.000000"/>
  <p:tag name="ISPRING_RESOURCE_FOLDER" val="C:\Users\anvi24\Documents\Garden Data\Dig in Community Certification Training"/>
  <p:tag name="ISPRING_PRESENTATION_PATH" val="C:\Users\anvi24\Documents\Garden Data\Dig in Community Certification Training.pptx"/>
  <p:tag name="ISPRING_SCREEN_RECS_UPDATED" val="C:\Users\anvi24\Documents\Garden Data\Dig in Community Certification Training"/>
  <p:tag name="ISPRING_OUTPUT_FOLDER" val="[[&quot;\&quot;\uFFFDݺ{B2F75738-6230-49A3-8C12-018CE428EF6E}&quot;,&quot;C:\\Users\\anvi24\\Documents\\Garden Data&quot;],[&quot;3\uFFFD\uFFFD\u0010{3E47EDCD-2B0C-44CE-9A90-F997981A838F}&quot;,&quot;C:\\Users\\Anvi Bhakta\\Documents\\Garden Data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,&quot;invertReadingOrder&quot;:&quot;T_FALSE&quot;},&quot;compressionSettings&quot;:{&quot;imageSettings&quot;:{&quot;jpegQuality&quot;:70,&quot;optimizeImageForResolution&quot;:&quot;T_TRUE&quot;,&quot;optimizeImageForResolutionWidth&quot;:1024,&quot;optimizeImageForResolutionHeight&quot;:768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publishDestination&quot;:&quot;ISPRING_STUDIO&quot;,&quot;wordSettings&quot;:{&quot;printCopies&quot;:1},&quot;studioSettings&quot;:{&quot;onlineDestinationFolderId&quot;:&quot;0&quot;,&quot;uploadSources&quot;:true}}"/>
  <p:tag name="FLASHSPRING_PRESENTATION_REFERENCES" val="F&#10;DIG in Community Tool_ENGLISH.pdf&#10;C:\Users\anvi24\Documents\Garden Data\Dig in Community Certification Training\attachment\att4\DIG in Community Tool V1.0.pdf&#10;_blank&#10;|&#10;F&#10;DIG in Community Tool_SPANISH &#10;C:\Users\anvi24\Documents\Garden Data\Dig in Community Certification Training\attachment\att9\DIG in Community Tool_SPANISH V1.1.pdf&#10;_blank&#10;|&#10;F&#10;DIG in Community Tool_DINE&#10;C:\Users\anvi24\Documents\Garden Data\Dig in Community Certification Training\attachment\att10\DIG in Community Tool_Diné V1.0.pdf&#10;_blank&#10;|&#10;W&#10;State Evaluation Team Website&#10;https://nutritioneval.arizona.edu/&#10;_blank&#10;|&#10;F&#10;DIG in Community Proctor Guide.pdf&#10;C:\Users\anvi24\Documents\Garden Data\Dig in Community Certification Training\attachment\att11\DIG in Community Proctor Guide.pdf&#10;_blank&#10;|&#10;F&#10;DIG in Community Question and Rating Guide &#10;C:\Users\anvi24\Documents\Garden Data\Dig in Community Certification Training\attachment\att12\DIG in Community Question and Rating Guide v1.0.pdf&#10;_blank&#10;|&#10;F&#10;DIG Action Planning Tool.pdf&#10;C:\Users\anvi24\Documents\Garden Data\Dig in Community Certification Training\attachment\att13\AZ Health Zone DIG Action Planning Tool.pdf&#10;_blank&#10;|&#10;"/>
  <p:tag name="ISPRING-SUITE_ISPRING_PLAYERS_CUSTOMIZATION_2" val="{&quot;universal&quot;:{&quot;skinSettings&quot;:{&quot;borderRadius&quot;:10,&quot;colors&quot;:{&quot;asideBackground&quot;:{&quot;color&quot;:&quot;#353535&quot;,&quot;opacity&quot;:1,&quot;type&quot;:&quot;SOLID&quot;},&quot;asideElementBackgroundActive&quot;:{&quot;color&quot;:&quot;#606060&quot;,&quot;opacity&quot;:1,&quot;type&quot;:&quot;SOLID&quot;},&quot;asideElementBackgroundHover&quot;:{&quot;color&quot;:&quot;#4F4F4F&quot;,&quot;opacity&quot;:1,&quot;type&quot;:&quot;SOLID&quot;},&quot;asideElementText&quot;:{&quot;color&quot;:&quot;#D8D8D8&quot;,&quot;opacity&quot;:1,&quot;type&quot;:&quot;SOLID&quot;},&quot;asideElementTextActive&quot;:{&quot;color&quot;:&quot;#F4F4F4&quot;,&quot;opacity&quot;:1,&quot;type&quot;:&quot;SOLID&quot;},&quot;asideElementTextHover&quot;:{&quot;color&quot;:&quot;#D8D8D8&quot;,&quot;opacity&quot;:1,&quot;type&quot;:&quot;SOLID&quot;},&quot;asideLogoBackground&quot;:{&quot;color&quot;:&quot;#353535&quot;,&quot;opacity&quot;:1,&quot;type&quot;:&quot;SOLID&quot;},&quot;pageBackground&quot;:{&quot;color&quot;:&quot;#DCDEE0&quot;,&quot;opacity&quot;:1,&quot;type&quot;:&quot;SOLID&quot;},&quot;playerBackground&quot;:{&quot;color&quot;:&quot;#202024&quot;,&quot;opacity&quot;:1,&quot;type&quot;:&quot;SOLID&quot;},&quot;playerText&quot;:{&quot;color&quot;:&quot;#C9C9C9&quot;,&quot;opacity&quot;:1,&quot;type&quot;:&quot;SOLID&quot;},&quot;primaryButtonBackground&quot;:{&quot;color&quot;:&quot;#439431&quot;,&quot;opacity&quot;:1,&quot;type&quot;:&quot;SOLID&quot;},&quot;primaryButtonBackgroundHover&quot;:{&quot;color&quot;:&quot;#336F25&quot;,&quot;opacity&quot;:1,&quot;type&quot;:&quot;SOLID&quot;},&quot;primaryButtonBorder&quot;:{&quot;color&quot;:&quot;#439431&quot;,&quot;opacity&quot;:1,&quot;type&quot;:&quot;SOLID&quot;},&quot;primaryButtonBorderHover&quot;:{&quot;color&quot;:&quot;#336F25&quot;,&quot;opacity&quot;:1,&quot;type&quot;:&quot;SOLID&quot;},&quot;primaryButtonText&quot;:{&quot;color&quot;:&quot;#FFFFFF&quot;,&quot;opacity&quot;:1,&quot;type&quot;:&quot;SOLID&quot;},&quot;primaryButtonTextHover&quot;:{&quot;color&quot;:&quot;#FFFFFF&quot;,&quot;opacity&quot;:1,&quot;type&quot;:&quot;SOLID&quot;},&quot;secondaryButtonBackground&quot;:{&quot;color&quot;:&quot;#202024&quot;,&quot;opacity&quot;:1,&quot;type&quot;:&quot;SOLID&quot;},&quot;secondaryButtonBackgroundHover&quot;:{&quot;color&quot;:&quot;#393939&quot;,&quot;opacity&quot;:1,&quot;type&quot;:&quot;SOLID&quot;},&quot;secondaryButtonBorder&quot;:{&quot;color&quot;:&quot;#4F4F4F&quot;,&quot;opacity&quot;:1,&quot;type&quot;:&quot;SOLID&quot;},&quot;secondaryButtonBorderHover&quot;:{&quot;color&quot;:&quot;#5C5C62&quot;,&quot;opacity&quot;:1,&quot;type&quot;:&quot;SOLID&quot;},&quot;secondaryButtonText&quot;:{&quot;color&quot;:&quot;#DADADA&quot;,&quot;opacity&quot;:1,&quot;type&quot;:&quot;SOLID&quot;},&quot;secondaryButtonTextHover&quot;:{&quot;color&quot;:&quot;#DADADA&quot;,&quot;opacity&quot;:1,&quot;type&quot;:&quot;SOLID&quot;}},&quot;controlPanel&quot;:{&quot;navigationMode&quot;:&quot;bySlides&quot;,&quot;progressBar&quot;:{&quot;enabled&quot;:true,&quot;mode&quot;:&quot;slideTimeline&quot;,&quot;showLabels&quot;:true,&quot;visible&quot;:true},&quot;showCCButton&quot;:false,&quot;showNextButton&quot;:true,&quot;showOutline&quot;:false,&quot;showPlayPause&quot;:true,&quot;showPlaybackRateButton&quot;:true,&quot;showPrevButton&quot;:true,&quot;showRewind&quot;:false,&quot;showSlideNumbers&quot;:true,&quot;showSlideOnlyButton&quot;:true,&quot;showSubtitlesButton&quot;:false,&quot;showTimer&quot;:false,&quot;showVolumeControl&quot;:true,&quot;visible&quot;:true},&quot;fontFamily&quot;:&quot;Comic Sans MS&quot;,&quot;miniskinCustomizationEnabled&quot;:true,&quot;outlinePanel&quot;:{&quot;highlightViewedEntries&quot;:false,&quot;multilevel&quot;:true,&quot;numberEntries&quot;:true,&quot;search&quot;:true,&quot;thumbnails&quot;:true},&quot;rotatePromptEnabled&quot;:false,&quot;sidePanel&quot;:{&quot;showAtLeft&quot;:false,&quot;showLogo&quot;:false,&quot;showNotes&quot;:false,&quot;showOutline&quot;:true,&quot;showPresenterInfo&quot;:true,&quot;showPresenterVideo&quot;:false,&quot;visible&quot;:true},&quot;titlePanel&quot;:{&quot;buttons&quot;:[&quot;attachments&quot;,&quot;notes&quot;],&quot;buttonsAtLeft&quot;:true,&quot;courseTitleVisible&quot;:true,&quot;showLogo&quot;:false,&quot;visible&quot;:true},&quot;version&quot;:&quot;1.3&quot;},&quot;skinMessages&quot;:{&quot;PB_ACCESSIBLE_ARIA_LABEL_BACK_TO_BEGIN&quot;:&quot;Go to the beginning of the slide&quot;,&quot;PB_ACCESSIBLE_ARIA_LABEL_BOTTOM_PANEL&quot;:&quot;Bottom Bar&quot;,&quot;PB_ACCESSIBLE_ARIA_LABEL_NAVIGATION_BUTTONS&quot;:&quot;Navigation buttons&quot;,&quot;PB_ACCESSIBLE_ARIA_LABEL_SETTINGS&quot;:&quot;Accessibility Settings&quot;,&quot;PB_ACCESSIBLE_ARIA_LABEL_SLIDE&quot;:&quot;Slide&quot;,&quot;PB_ACCESSIBLE_ARIA_LABEL_TOP_PANEL&quot;:&quot;Top Bar&quot;,&quot;PB_ACCESSIBLE_AUDIO_NARRATION_LABEL&quot;:&quot;Audio narration&quot;,&quot;PB_ACCESSIBLE_AUDIO_SUBTITLES_LABEL&quot;:&quot;Closed Captions&quot;,&quot;PB_ACCESSIBLE_NAVIGATION_NEXT_BUTTON&quot;:&quot;Next&quot;,&quot;PB_ACCESSIBLE_NAVIGATION_PREV_BUTTON&quot;:&quot;Previous&quot;,&quot;PB_ACCESSIBLE_SKIN_ENABLE_ACCESSIBILITY_MODE&quot;:&quot;Turn on accessibility mode&quot;,&quot;PB_ACCESSIBLE_SKIN_ENABLE_NORMAL_MODE&quot;:&quot;Turn off accessibility mode&quot;,&quot;PB_ACCESSIBLE_SKIN_PRESENTER_PHOTO&quot;:&quot;Presenter photo&quot;,&quot;PB_ACCESSIBLE_SLIDE_N_OF_COUNT&quot;:&quot;Slide %SLIDE_NUMBER% of %TOTAL_SLIDES%&quot;,&quot;PB_ACCESSIBLE_VIDEO_NARRATION_LABEL&quot;:&quot;Video narration&quot;,&quot;PB_ACCESSIBLE_WATERMARK_SKIN_CREATED_WITH&quot;:&quot;Created with iSpring evaluation version&quot;,&quot;PB_ATTACHMENT_DOCUMENT_SUBTITLE&quot;:&quot;Document&quot;,&quot;PB_ATTACHMENT_FILE_SUBTITLE&quot;:&quot;File&quot;,&quot;PB_ATTACHMENT_IMAGE_SUBTITLE&quot;:&quot;Picture&quot;,&quot;PB_ATTACHMENT_LINK_SUBTITLE&quot;:&quot;Link&quot;,&quot;PB_ATTACHMENT_VIDEO_SUBTITLE&quot;:&quot;Video&quot;,&quot;PB_BACK_TO_APP_BUTTON_LABEL&quot;:&quot;Go back&quot;,&quot;PB_CONTROL_PANEL_CLOSED_CAPTIONS&quot;:&quot;Notes&quot;,&quot;PB_CONTROL_PANEL_EXIT_FULL_SCREEN&quot;:&quot;Exit full screen&quot;,&quot;PB_CONTROL_PANEL_FULL_SCREEN&quot;:&quot;Full screen&quot;,&quot;PB_CONTROL_PANEL_NEXT&quot;:&quot;Next&quot;,&quot;PB_CONTROL_PANEL_OUTLINE&quot;:&quot;Outline&quot;,&quot;PB_CONTROL_PANEL_PREV&quot;:&quot;&quot;,&quot;PB_CONTROL_PANEL_REPLAY&quot;:&quot;Replay&quot;,&quot;PB_CONTROL_PANEL_SLIDE_COUNTER&quot;:&quot;%SLIDE_NUMBER% of %TOTAL_SLIDES%&quot;,&quot;PB_CONTROL_PANEL_SUBTITLES&quot;:&quot;Closed Captions&quot;,&quot;PB_CONTROL_PANEL_VOLUME_CONTROL&quot;:&quot;Volume&quot;,&quot;PB_CURRENT_SLIDE_IS_NOT_COMPLETED&quot;:&quot;Complete the slide to go to the next one.&quot;,&quot;PB_DOMAIN_RESTRICTION&quot;:&quot;Sorry, the content author has prohibited sharing the presentation on this domain.&quot;,&quot;PB_DRAWING_TOOLS_END_DRAWING&quot;:&quot;Finish drawing&quot;,&quot;PB_DRAWING_TOOLS_ERASER&quot;:&quot;Eraser&quot;,&quot;PB_DRAWING_TOOLS_ERASE_ALL&quot;:&quot;Erase all&quot;,&quot;PB_DRAWING_TOOLS_HIGHLIGHTER&quot;:&quot;Highlighter&quot;,&quot;PB_DRAWING_TOOLS_PEN&quot;:&quot;Pen&quot;,&quot;PB_ENTER_PASSWORD&quot;:&quot;Enter the password to view this presentation.&quot;,&quot;PB_INCORRECT_PASSWORD&quot;:&quot;Incorrect password.&quot;,&quot;PB_INTERACTION_SLIDE_WINDOW_TEXT&quot;:&quot;To advance to the next slide, complete this interaction.&quot;,&quot;PB_MESSAGE_BOX_NO&quot;:&quot;No&quot;,&quot;PB_MESSAGE_BOX_OK&quot;:&quot;OK&quot;,&quot;PB_MESSAGE_BOX_YES&quot;:&quot;Yes&quot;,&quot;PB_NAVIGATION_IS_RESTRICTED&quot;:&quot;You can only view slides in order.&quot;,&quot;PB_NAVIGATION_IS_SEQUENTIAL&quot;:&quot;You can only view slides in order.&quot;,&quot;PB_PLAYBACK_RATE_MENU_CAPTION&quot;:&quot;Speed&quot;,&quot;PB_POPUP_ROTATE_SCREEN_PROMPT_LANDSCAPE&quot;:&quot;Rotate your device to landscape mode&quot;,&quot;PB_POPUP_ROTATE_SCREEN_PROMPT_PORTRAIT&quot;:&quot;Rotate your device to the portrait mode&quot;,&quot;PB_PRECEDING_QUIZ_FAILED_WINDOW_TEXT&quot;:&quot;You haven't passed the quiz on slide %SLIDE_INDEX% and can't advance to the next slide.&quot;,&quot;PB_PRECEDING_QUIZ_NOT_COMPLETED_WINDOW_TEXT&quot;:&quot;To advance to this slide, complete the quiz on slide %SLIDE_INDEX%.&quot;,&quot;PB_PRECEDING_QUIZ_NOT_PASSED_WINDOW_TEXT&quot;:&quot;To advance to this slide, you need to pass the quiz on slide %SLIDE_INDEX%.&quot;,&quot;PB_PRECEDING_SCENARIO_FAILED_WINDOW_TEXT&quot;:&quot;You haven't passed the role-play on slide %SLIDE_INDEX% and can't advance to the next slide.&quot;,&quot;PB_PRECEDING_SCENARIO_NOT_COMPLETED_WINDOW_TEXT&quot;:&quot;To advance to this slide, complete the role-play on slide %SLIDE_INDEX%.&quot;,&quot;PB_PRECEDING_SCENARIO_NOT_PASSED_WINDOW_TEXT&quot;:&quot;To advance to this slide, you need to pass the role-play on slide %SLIDE_INDEX%.&quot;,&quot;PB_PRESENTER_COLLAPSE_BIO&quot;:&quot;Show less&quot;,&quot;PB_PRESENTER_EMAIL&quot;:&quot;Email&quot;,&quot;PB_PRESENTER_EXPAND_BIO&quot;:&quot;Show more&quot;,&quot;PB_PRESENTER_NO_INFO&quot;:&quot;No presenter info.&quot;,&quot;PB_PRESENTER_WEBSITE&quot;:&quot;Website&quot;,&quot;PB_QUIZ_SLIDE_WINDOW_TEXT&quot;:&quot;To advance to the next slide, complete this quiz.&quot;,&quot;PB_RATE_MENU_CAPTION&quot;:&quot;Speed&quot;,&quot;PB_RATE_MENU_DEFAULT_RATE&quot;:&quot;Normal&quot;,&quot;PB_RESUME_PRESENTATION_WINDOW_TEXT&quot;:&quot;Do you want to resume where you left off?&quot;,&quot;PB_SCENARIO_SLIDE_WINDOW_TEXT&quot;:&quot;To advance to the next slide, complete this role-play.&quot;,&quot;PB_SEARCH_CANCEL&quot;:&quot;Cancel&quot;,&quot;PB_SEARCH_NO_RESULTS_LABEL&quot;:&quot;No matches found.&quot;,&quot;PB_SEARCH_PANEL_DEFAULT_TEXT&quot;:&quot;Search…&quot;,&quot;PB_SEARCH_RESULTS_LABEL&quot;:&quot;Search results&quot;,&quot;PB_SEARCH_RESULT_IN_NOTES&quot;:&quot;in notes&quot;,&quot;PB_SEARCH_RESULT_IN_TEXT_LABEL&quot;:&quot;in slide&quot;,&quot;PB_SUBTITLES_MENU_CAPTION&quot;:&quot;Subtitles&quot;,&quot;PB_SUBTITLES_OFF&quot;:&quot;Off&quot;,&quot;PB_TAB_NOTES_LABEL&quot;:&quot;Notes&quot;,&quot;PB_TAB_OUTLINE_LABEL&quot;:&quot;Slides&quot;,&quot;PB_TIME_RESTRICTION&quot;:&quot;Sorry, the content author has prohibited viewing the presentation at this time.&quot;,&quot;PB_TITLE_PANEL_ATTACHMENTS&quot;:&quot;Resources&quot;,&quot;PB_TITLE_PANEL_MARKER_TOOLS&quot;:&quot;Drawing&quot;,&quot;PB_TITLE_PANEL_NOTES&quot;:&quot;Notes&quot;,&quot;PB_TITLE_PANEL_OUTLINE&quot;:&quot;Outline&quot;,&quot;PB_TITLE_PANEL_PRESENTER_INFO&quot;:&quot;Presenter Info&quot;,&quot;PB_TREE_CONTROL_LOADING&quot;:&quot;Loading…&quot;,&quot;PB_VIDEO_WINDOW_NO_VIDEO_LABEL&quot;:&quot;No video&quot;},&quot;playbackAndNavigationSettings&quot;:{&quot;autoStart&quot;:true,&quot;saveAnimationStates&quot;:true,&quot;loopPresentation&quot;:false,&quot;autoPlayAnimations&quot;:false,&quot;autoPlayAnimationsTime&quot;:1,&quot;navigationType&quot;:&quot;FREE&quot;,&quot;resumeMode&quot;:&quot;PROMPT&quot;,&quot;enableKeyboardNavigation&quot;:true},&quot;keyboardSettings&quot;:&quot;&quot;,&quot;skinVersion&quot;:4,&quot;skinCompatibleVersion&quot;:0,&quot;publishSettings&quot;:{&quot;backgroundColor&quot;:&quot;#DCDEE0&quot;,&quot;playerDimensions&quot;:{&quot;height&quot;:144,&quot;width&quot;:296},&quot;playerModule&quot;:&quot;UniversalHtml&quot;,&quot;presentationContent&quot;:{&quot;metadata&quot;:{&quot;references&quot;:true,&quot;texts&quot;:[&quot;DT_COURSE_TITLE&quot;,&quot;DT_REFERENCE_URL&quot;,&quot;DT_REFERENCE_TITLE&quot;,&quot;DT_PRESENTER_BIO&quot;,&quot;DT_PRESENTER_EMAIL&quot;,&quot;DT_PRESENTER_WEBSITE&quot;,&quot;DT_PRESENTER_PHONE&quot;,&quot;DT_PRESENTER_TITLE&quot;,&quot;DT_PRESENTER_NAME&quot;,&quot;DT_SLIDE_NOTES_HTML&quot;,&quot;DT_SLIDE_NOTES_TEXT&quot;,&quot;DT_SLIDE_TITLE&quot;,&quot;DT_SLIDE_NOTES_TEXT&quot;,&quot;DT_SLIDE_TEXT&quot;,&quot;DT_HYPERLINK_TOOLTIP&quot;]},&quot;resources&quot;:{&quot;attachments&quot;:true,&quot;fonts&quot;:[{&quot;charsets&quot;:{&quot;dynamicFormatted&quot;:[&quot;DCT_SLIDE_NOTES_TEXT&quot;,&quot;DCT_INTERACTIVITY_TEXT&quot;,&quot;DCT_INTERACTIVITY_SEMIBOLD_TEXT&quot;],&quot;dynamicPlain&quot;:[&quot;DCT_COURSE_TITLE&quot;,&quot;DCT_REFERENCE_URL&quot;,&quot;DCT_REFERENCE_TITLE&quot;,&quot;DCT_PRESENTER_BIO&quot;,&quot;DCT_PRESENTER_EMAIL&quot;,&quot;DCT_PRESENTER_WEBSITE&quot;,&quot;DCT_PRESENTER_PHONE&quot;,&quot;DCT_PRESENTER_TITLE&quot;,&quot;DCT_PRESENTER_NAME&quot;,&quot;DCT_SLIDE_TITLE&quot;,&quot;DCT_SLIDE_NOTES_TEXT&quot;,&quot;DCT_SLIDE_TEXT&quot;,&quot;DCT_HYPERLINK_TOOLTIP&quot;],&quot;static&quot;:[&quot;Resources&quot;,&quot;Link&quot;,&quot;Picture&quot;,&quot;Video&quot;,&quot;Document&quot;,&quot;File&quot;,&quot;Email&quot;,&quot;Website&quot;,&quot;Show more&quot;,&quot;Show less&quot;,&quot;Notes&quot;,&quot;1234567890&quot;,&quot;Slides&quot;,&quot;Search…&quot;,&quot;in slide&quot;,&quot;Search results&quot;,&quot;No matches found.&quot;,&quot;in notes&quot;,&quot;Cancel&quot;,&quot;Next&quot;,&quot;Full screen&quot;,&quot;Exit full screen&quot;,&quot;0123456789.,x&quot;,&quot;Speed&quot;,&quot;Normal&quot;,&quot;Volume&quot;,&quot;%SLIDE_NUMBER% of %TOTAL_SLIDES%&quot;,&quot;Yes&quot;,&quot;No&quot;,&quot;OK&quot;,&quot;Do you want to resume where you left off?&quot;,&quot;Rotate your device to the portrait mode&quot;,&quot;Rotate your device to landscape mode&quot;,&quot;Complete the slide to go to the next one.&quot;,&quot;You can only view slides in order.&quot;,&quot;To advance to the next slide, complete this quiz.&quot;,&quot;To advance to this slide, you need to pass the quiz on slide %SLIDE_INDEX%.&quot;,&quot;To advance to this slide, complete the quiz on slide %SLIDE_INDEX%.&quot;,&quot;You haven't passed the quiz on slide %SLIDE_INDEX% and can't advance to the next slide.&quot;,&quot;To advance to the next slide, complete this interaction.&quot;,&quot;To advance to the next slide, complete this role-play.&quot;,&quot;To advance to this slide, you need to pass the role-play on slide %SLIDE_INDEX%.&quot;,&quot;To advance to this slide, complete the role-play on slide %SLIDE_INDEX%.&quot;,&quot;You haven't passed the role-play on slide %SLIDE_INDEX% and can't advance to the next slide.&quot;,&quot;Enter the password to view this presentation.&quot;,&quot;Incorrect password.&quot;,&quot;Sorry, the content author has prohibited sharing the presentation on this domain.&quot;,&quot;Sorry, the content author has prohibited viewing the presentation at this time.&quot;,&quot;Go back&quot;]},&quot;embedName&quot;:&quot;PFn&quot;,&quot;fontFamily&quot;:&quot;Comic Sans MS&quot;,&quot;isBold&quot;:false,&quot;isItalic&quot;:fals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COURSE_TITLE&quot;,&quot;DCT_REFERENCE_URL&quot;,&quot;DCT_REFERENCE_TITLE&quot;,&quot;DCT_PRESENTER_BIO&quot;,&quot;DCT_PRESENTER_EMAIL&quot;,&quot;DCT_PRESENTER_WEBSITE&quot;,&quot;DCT_PRESENTER_PHONE&quot;,&quot;DCT_PRESENTER_TITLE&quot;,&quot;DCT_PRESENTER_NAME&quot;,&quot;DCT_SLIDE_TITLE&quot;,&quot;DCT_SLIDE_NOTES_TEXT&quot;,&quot;DCT_SLIDE_TEXT&quot;,&quot;DCT_HYPERLINK_TOOLTIP&quot;],&quot;static&quot;:[&quot;Resources&quot;,&quot;Link&quot;,&quot;Picture&quot;,&quot;Video&quot;,&quot;Document&quot;,&quot;File&quot;,&quot;Email&quot;,&quot;Website&quot;,&quot;Show more&quot;,&quot;Show less&quot;,&quot;Notes&quot;,&quot;1234567890&quot;,&quot;Slides&quot;,&quot;Search…&quot;,&quot;in slide&quot;,&quot;Search results&quot;,&quot;No matches found.&quot;,&quot;in notes&quot;,&quot;Cancel&quot;,&quot;Next&quot;,&quot;Full screen&quot;,&quot;Exit full screen&quot;,&quot;0123456789.,x&quot;,&quot;Speed&quot;,&quot;Normal&quot;,&quot;Volume&quot;,&quot;%SLIDE_NUMBER% of %TOTAL_SLIDES%&quot;,&quot;Yes&quot;,&quot;No&quot;,&quot;OK&quot;,&quot;Do you want to resume where you left off?&quot;,&quot;Rotate your device to the portrait mode&quot;,&quot;Rotate your device to landscape mode&quot;,&quot;Complete the slide to go to the next one.&quot;,&quot;You can only view slides in order.&quot;,&quot;To advance to the next slide, complete this quiz.&quot;,&quot;To advance to this slide, you need to pass the quiz on slide %SLIDE_INDEX%.&quot;,&quot;To advance to this slide, complete the quiz on slide %SLIDE_INDEX%.&quot;,&quot;You haven't passed the quiz on slide %SLIDE_INDEX% and can't advance to the next slide.&quot;,&quot;To advance to the next slide, complete this interaction.&quot;,&quot;To advance to the next slide, complete this role-play.&quot;,&quot;To advance to this slide, you need to pass the role-play on slide %SLIDE_INDEX%.&quot;,&quot;To advance to this slide, complete the role-play on slide %SLIDE_INDEX%.&quot;,&quot;You haven't passed the role-play on slide %SLIDE_INDEX% and can't advance to the next slide.&quot;,&quot;Enter the password to view this presentation.&quot;,&quot;Incorrect password.&quot;,&quot;Sorry, the content author has prohibited sharing the presentation on this domain.&quot;,&quot;Sorry, the content author has prohibited viewing the presentation at this time.&quot;,&quot;Go back&quot;]},&quot;embedName&quot;:&quot;PFnb&quot;,&quot;fontFamily&quot;:&quot;Comic Sans MS&quot;,&quot;isBold&quot;:true,&quot;isItalic&quot;:fals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COURSE_TITLE&quot;,&quot;DCT_REFERENCE_URL&quot;,&quot;DCT_REFERENCE_TITLE&quot;,&quot;DCT_PRESENTER_BIO&quot;,&quot;DCT_PRESENTER_EMAIL&quot;,&quot;DCT_PRESENTER_WEBSITE&quot;,&quot;DCT_PRESENTER_PHONE&quot;,&quot;DCT_PRESENTER_TITLE&quot;,&quot;DCT_PRESENTER_NAME&quot;,&quot;DCT_SLIDE_TITLE&quot;,&quot;DCT_SLIDE_NOTES_TEXT&quot;,&quot;DCT_SLIDE_TEXT&quot;,&quot;DCT_HYPERLINK_TOOLTIP&quot;],&quot;static&quot;:[&quot;Resources&quot;,&quot;Link&quot;,&quot;Picture&quot;,&quot;Video&quot;,&quot;Document&quot;,&quot;File&quot;,&quot;Email&quot;,&quot;Website&quot;,&quot;Show more&quot;,&quot;Show less&quot;,&quot;Notes&quot;,&quot;1234567890&quot;,&quot;Slides&quot;,&quot;Search…&quot;,&quot;in slide&quot;,&quot;Search results&quot;,&quot;No matches found.&quot;,&quot;in notes&quot;,&quot;Cancel&quot;,&quot;Next&quot;,&quot;Full screen&quot;,&quot;Exit full screen&quot;,&quot;0123456789.,x&quot;,&quot;Speed&quot;,&quot;Normal&quot;,&quot;Volume&quot;,&quot;%SLIDE_NUMBER% of %TOTAL_SLIDES%&quot;,&quot;Yes&quot;,&quot;No&quot;,&quot;OK&quot;,&quot;Do you want to resume where you left off?&quot;,&quot;Rotate your device to the portrait mode&quot;,&quot;Rotate your device to landscape mode&quot;,&quot;Complete the slide to go to the next one.&quot;,&quot;You can only view slides in order.&quot;,&quot;To advance to the next slide, complete this quiz.&quot;,&quot;To advance to this slide, you need to pass the quiz on slide %SLIDE_INDEX%.&quot;,&quot;To advance to this slide, complete the quiz on slide %SLIDE_INDEX%.&quot;,&quot;You haven't passed the quiz on slide %SLIDE_INDEX% and can't advance to the next slide.&quot;,&quot;To advance to the next slide, complete this interaction.&quot;,&quot;To advance to the next slide, complete this role-play.&quot;,&quot;To advance to this slide, you need to pass the role-play on slide %SLIDE_INDEX%.&quot;,&quot;To advance to this slide, complete the role-play on slide %SLIDE_INDEX%.&quot;,&quot;You haven't passed the role-play on slide %SLIDE_INDEX% and can't advance to the next slide.&quot;,&quot;Enter the password to view this presentation.&quot;,&quot;Incorrect password.&quot;,&quot;Sorry, the content author has prohibited sharing the presentation on this domain.&quot;,&quot;Sorry, the content author has prohibited viewing the presentation at this time.&quot;,&quot;Go back&quot;]},&quot;embedName&quot;:&quot;PFni&quot;,&quot;fontFamily&quot;:&quot;Comic Sans MS&quot;,&quot;isBold&quot;:false,&quot;isItalic&quot;:tru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COURSE_TITLE&quot;,&quot;DCT_REFERENCE_URL&quot;,&quot;DCT_REFERENCE_TITLE&quot;,&quot;DCT_PRESENTER_BIO&quot;,&quot;DCT_PRESENTER_EMAIL&quot;,&quot;DCT_PRESENTER_WEBSITE&quot;,&quot;DCT_PRESENTER_PHONE&quot;,&quot;DCT_PRESENTER_TITLE&quot;,&quot;DCT_PRESENTER_NAME&quot;,&quot;DCT_SLIDE_TITLE&quot;,&quot;DCT_SLIDE_NOTES_TEXT&quot;,&quot;DCT_SLIDE_TEXT&quot;,&quot;DCT_HYPERLINK_TOOLTIP&quot;],&quot;static&quot;:[&quot;Resources&quot;,&quot;Link&quot;,&quot;Picture&quot;,&quot;Video&quot;,&quot;Document&quot;,&quot;File&quot;,&quot;Email&quot;,&quot;Website&quot;,&quot;Show more&quot;,&quot;Show less&quot;,&quot;Notes&quot;,&quot;1234567890&quot;,&quot;Slides&quot;,&quot;Search…&quot;,&quot;in slide&quot;,&quot;Search results&quot;,&quot;No matches found.&quot;,&quot;in notes&quot;,&quot;Cancel&quot;,&quot;Next&quot;,&quot;Full screen&quot;,&quot;Exit full screen&quot;,&quot;0123456789.,x&quot;,&quot;Speed&quot;,&quot;Normal&quot;,&quot;Volume&quot;,&quot;%SLIDE_NUMBER% of %TOTAL_SLIDES%&quot;,&quot;Yes&quot;,&quot;No&quot;,&quot;OK&quot;,&quot;Do you want to resume where you left off?&quot;,&quot;Rotate your device to the portrait mode&quot;,&quot;Rotate your device to landscape mode&quot;,&quot;Complete the slide to go to the next one.&quot;,&quot;You can only view slides in order.&quot;,&quot;To advance to the next slide, complete this quiz.&quot;,&quot;To advance to this slide, you need to pass the quiz on slide %SLIDE_INDEX%.&quot;,&quot;To advance to this slide, complete the quiz on slide %SLIDE_INDEX%.&quot;,&quot;You haven't passed the quiz on slide %SLIDE_INDEX% and can't advance to the next slide.&quot;,&quot;To advance to the next slide, complete this interaction.&quot;,&quot;To advance to the next slide, complete this role-play.&quot;,&quot;To advance to this slide, you need to pass the role-play on slide %SLIDE_INDEX%.&quot;,&quot;To advance to this slide, complete the role-play on slide %SLIDE_INDEX%.&quot;,&quot;You haven't passed the role-play on slide %SLIDE_INDEX% and can't advance to the next slide.&quot;,&quot;Enter the password to view this presentation.&quot;,&quot;Incorrect password.&quot;,&quot;Sorry, the content author has prohibited sharing the presentation on this domain.&quot;,&quot;Sorry, the content author has prohibited viewing the presentation at this time.&quot;,&quot;Go back&quot;]},&quot;embedName&quot;:&quot;PFnbi&quot;,&quot;fontFamily&quot;:&quot;Comic Sans MS&quot;,&quot;isBold&quot;:true,&quot;isItalic&quot;:tru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COURSE_TITLE&quot;,&quot;DCT_REFERENCE_URL&quot;,&quot;DCT_REFERENCE_TITLE&quot;,&quot;DCT_PRESENTER_BIO&quot;,&quot;DCT_PRESENTER_EMAIL&quot;,&quot;DCT_PRESENTER_WEBSITE&quot;,&quot;DCT_PRESENTER_PHONE&quot;,&quot;DCT_PRESENTER_TITLE&quot;,&quot;DCT_PRESENTER_NAME&quot;,&quot;DCT_SLIDE_TITLE&quot;,&quot;DCT_SLIDE_NOTES_TEXT&quot;,&quot;DCT_SLIDE_TEXT&quot;,&quot;DCT_HYPERLINK_TOOLTIP&quot;],&quot;static&quot;:[&quot;Resources&quot;,&quot;Link&quot;,&quot;Picture&quot;,&quot;Video&quot;,&quot;Document&quot;,&quot;File&quot;,&quot;Email&quot;,&quot;Website&quot;,&quot;Show more&quot;,&quot;Show less&quot;,&quot;Notes&quot;,&quot;1234567890&quot;,&quot;Slides&quot;,&quot;Search…&quot;,&quot;in slide&quot;,&quot;Search results&quot;,&quot;No matches found.&quot;,&quot;in notes&quot;,&quot;Cancel&quot;,&quot;Next&quot;,&quot;Full screen&quot;,&quot;Exit full screen&quot;,&quot;0123456789.,x&quot;,&quot;Speed&quot;,&quot;Normal&quot;,&quot;Volume&quot;,&quot;%SLIDE_NUMBER% of %TOTAL_SLIDES%&quot;,&quot;Yes&quot;,&quot;No&quot;,&quot;OK&quot;,&quot;Do you want to resume where you left off?&quot;,&quot;Rotate your device to the portrait mode&quot;,&quot;Rotate your device to landscape mode&quot;,&quot;Complete the slide to go to the next one.&quot;,&quot;You can only view slides in order.&quot;,&quot;To advance to the next slide, complete this quiz.&quot;,&quot;To advance to this slide, you need to pass the quiz on slide %SLIDE_INDEX%.&quot;,&quot;To advance to this slide, complete the quiz on slide %SLIDE_INDEX%.&quot;,&quot;You haven't passed the quiz on slide %SLIDE_INDEX% and can't advance to the next slide.&quot;,&quot;To advance to the next slide, complete this interaction.&quot;,&quot;To advance to the next slide, complete this role-play.&quot;,&quot;To advance to this slide, you need to pass the role-play on slide %SLIDE_INDEX%.&quot;,&quot;To advance to this slide, complete the role-play on slide %SLIDE_INDEX%.&quot;,&quot;You haven't passed the role-play on slide %SLIDE_INDEX% and can't advance to the next slide.&quot;,&quot;Enter the password to view this presentation.&quot;,&quot;Incorrect password.&quot;,&quot;Sorry, the content author has prohibited sharing the presentation on this domain.&quot;,&quot;Sorry, the content author has prohibited viewing the presentation at this time.&quot;,&quot;Go back&quot;]},&quot;embedName&quot;:&quot;PFnsb&quot;,&quot;fontFamily&quot;:&quot;Comic Sans MS&quot;,&quot;isBold&quot;:false,&quot;isItalic&quot;:false,&quot;isSemibold&quot;:true,&quot;substituteFontFamily&quot;:&quot;Arial&quot;},{&quot;charsets&quot;:{&quot;dynamicFormatted&quot;:[&quot;DCT_SLIDE_NOTES_TEXT&quot;,&quot;DCT_INTERACTIVITY_TEXT&quot;,&quot;DCT_INTERACTIVITY_SEMIBOLD_TEXT&quot;],&quot;dynamicPlain&quot;:[&quot;DCT_COURSE_TITLE&quot;,&quot;DCT_REFERENCE_URL&quot;,&quot;DCT_REFERENCE_TITLE&quot;,&quot;DCT_PRESENTER_BIO&quot;,&quot;DCT_PRESENTER_EMAIL&quot;,&quot;DCT_PRESENTER_WEBSITE&quot;,&quot;DCT_PRESENTER_PHONE&quot;,&quot;DCT_PRESENTER_TITLE&quot;,&quot;DCT_PRESENTER_NAME&quot;,&quot;DCT_SLIDE_TITLE&quot;,&quot;DCT_SLIDE_NOTES_TEXT&quot;,&quot;DCT_SLIDE_TEXT&quot;,&quot;DCT_HYPERLINK_TOOLTIP&quot;],&quot;static&quot;:[&quot;Resources&quot;,&quot;Link&quot;,&quot;Picture&quot;,&quot;Video&quot;,&quot;Document&quot;,&quot;File&quot;,&quot;Email&quot;,&quot;Website&quot;,&quot;Show more&quot;,&quot;Show less&quot;,&quot;Notes&quot;,&quot;1234567890&quot;,&quot;Slides&quot;,&quot;Search…&quot;,&quot;in slide&quot;,&quot;Search results&quot;,&quot;No matches found.&quot;,&quot;in notes&quot;,&quot;Cancel&quot;,&quot;Next&quot;,&quot;Full screen&quot;,&quot;Exit full screen&quot;,&quot;0123456789.,x&quot;,&quot;Speed&quot;,&quot;Normal&quot;,&quot;Volume&quot;,&quot;%SLIDE_NUMBER% of %TOTAL_SLIDES%&quot;,&quot;Yes&quot;,&quot;No&quot;,&quot;OK&quot;,&quot;Do you want to resume where you left off?&quot;,&quot;Rotate your device to the portrait mode&quot;,&quot;Rotate your device to landscape mode&quot;,&quot;Complete the slide to go to the next one.&quot;,&quot;You can only view slides in order.&quot;,&quot;To advance to the next slide, complete this quiz.&quot;,&quot;To advance to this slide, you need to pass the quiz on slide %SLIDE_INDEX%.&quot;,&quot;To advance to this slide, complete the quiz on slide %SLIDE_INDEX%.&quot;,&quot;You haven't passed the quiz on slide %SLIDE_INDEX% and can't advance to the next slide.&quot;,&quot;To advance to the next slide, complete this interaction.&quot;,&quot;To advance to the next slide, complete this role-play.&quot;,&quot;To advance to this slide, you need to pass the role-play on slide %SLIDE_INDEX%.&quot;,&quot;To advance to this slide, complete the role-play on slide %SLIDE_INDEX%.&quot;,&quot;You haven't passed the role-play on slide %SLIDE_INDEX% and can't advance to the next slide.&quot;,&quot;Enter the password to view this presentation.&quot;,&quot;Incorrect password.&quot;,&quot;Sorry, the content author has prohibited sharing the presentation on this domain.&quot;,&quot;Sorry, the content author has prohibited viewing the presentation at this time.&quot;,&quot;Go back&quot;]},&quot;embedName&quot;:&quot;PFnsbi&quot;,&quot;fontFamily&quot;:&quot;Comic Sans MS&quot;,&quot;isBold&quot;:false,&quot;isItalic&quot;:true,&quot;isSemibold&quot;:true,&quot;substituteFontFamily&quot;:&quot;Arial&quot;}],&quot;interactivity&quot;:{&quot;fullSupport&quot;:true},&quot;presenterPhotos&quot;:{&quot;enlargeToFit&quot;:false,&quot;height&quot;:105,&quot;jpegQuality&quot;:100,&quot;keepAspectRatio&quot;:true,&quot;width&quot;:94},&quot;slideThumbnails&quot;:{&quot;enlargeToFit&quot;:false,&quot;height&quot;:59,&quot;jpegQuality&quot;:100,&quot;keepAspectRatio&quot;:true,&quot;width&quot;:78}}}},&quot;ceipData&quot;:{&quot;enableMiniSkinCustomization&quot;:true,&quot;playerLayout&quot;:&quot;custom&quot;,&quot;playerLayoutFooter&quot;:&quot;playAndPause,acceleration,fullscreen,volumeControl,slideNumber,goToPrev,goToNext&quot;,&quot;playerLayoutHeader&quot;:&quot;resources,notes,title&quot;,&quot;playerLayoutHeaderButtonsPosition&quot;:&quot;left&quot;,&quot;playerLayoutOutline&quot;:&quot;enableSearch,showThumbnails,showSlideNumber,enableMultilevel&quot;,&quot;playerLayoutProgress&quot;:&quot;enabledNavigation,showLabels&quot;,&quot;playerLayoutProgressMode&quot;:&quot;slideTimeline&quot;,&quot;playerLayoutSidebar&quot;:&quot;presenterInfo,outline&quot;,&quot;playerLayoutSidebarPosition&quot;:&quot;right&quot;,&quot;playerMessages&quot;:&quot;builtin.en&quot;,&quot;playerNavigationAutoStart&quot;:true,&quot;playerNavigationEnableKeyboardNavigation&quot;:true,&quot;playerNavigationMode&quot;:&quot;bySlides&quot;,&quot;playerNavigationOnRestart&quot;:&quot;prompt&quot;,&quot;playerNavigationSaveAnimationStates&quot;:true,&quot;playerNavigationType&quot;:&quot;free&quot;,&quot;playerTheme&quot;:&quot;custom&quot;,&quot;playerThemeBorderRadius&quot;:10,&quot;playerThemeColorScheme&quot;:&quot;builtin.darkGreen&quot;,&quot;playerThemeFont&quot;:&quot;Comic Sans MS&quot;}}}"/>
  <p:tag name="ISPRING_ULTRA_SCORM_COURCE_TITLE" val="DIG In Community Certification Training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PRESENTATION_TITLE" val="DIG In Community Certification Training"/>
  <p:tag name="ISPRING_PRESENTATION_COURSE_TITLE" val="DIG in Community Certification Training"/>
  <p:tag name="ISPRING_PRESENTATION_INFO_2" val="&lt;?xml version=&quot;1.0&quot; encoding=&quot;UTF-8&quot; standalone=&quot;no&quot; ?&gt;&#10;&lt;presentation2&gt;&#10;&#10;  &lt;slides&gt;&#10;    &lt;slide id=&quot;{5F7AF8EA-6A54-407F-B7A8-156E6ED99EE8}&quot; pptId=&quot;256&quot;/&gt;&#10;    &lt;slide id=&quot;{7CE020F7-59C9-441B-B872-2BA363AAAFB2}&quot; pptId=&quot;285&quot;/&gt;&#10;    &lt;slide id=&quot;{105C69CE-460C-4CDB-9FA2-E63164173DC1}&quot; pptId=&quot;257&quot;/&gt;&#10;    &lt;slide id=&quot;{28975096-A902-42C9-88F9-E45ACDC9A9CA}&quot; pptId=&quot;258&quot;/&gt;&#10;    &lt;slide id=&quot;{A429229F-338E-40E4-8F7D-7C5874A7D84F}&quot; pptId=&quot;259&quot;/&gt;&#10;    &lt;slide id=&quot;{AED239BE-B04B-46AF-99C3-14825060629C}&quot; pptId=&quot;281&quot;/&gt;&#10;    &lt;slide id=&quot;{4114CD44-59E8-467A-8A07-CC8AB30368E5}&quot; pptId=&quot;265&quot;/&gt;&#10;    &lt;slide id=&quot;{C4E7F504-1730-4248-B6D8-AA084B943583}&quot; pptId=&quot;284&quot;/&gt;&#10;    &lt;slide id=&quot;{A2668D3F-DDED-4FB3-8C0E-D6FB5343243B}&quot; pptId=&quot;267&quot;/&gt;&#10;    &lt;slide id=&quot;{0ADD48F5-3034-4D5C-B331-AE0826D478BD}&quot; pptId=&quot;268&quot;/&gt;&#10;    &lt;slide id=&quot;{FAE49A86-3A67-4B54-8D44-A2B0BD6588A9}&quot; pptId=&quot;269&quot;/&gt;&#10;    &lt;slide id=&quot;{695C6938-0DDB-4708-82AE-0DD534998528}&quot; pptId=&quot;270&quot;/&gt;&#10;    &lt;slide id=&quot;{777D548D-526B-4FA2-9BF7-7E7D3AB0BE99}&quot; pptId=&quot;271&quot;/&gt;&#10;    &lt;slide id=&quot;{2721F97D-228E-4999-971D-439F8C6B8489}&quot; pptId=&quot;272&quot;/&gt;&#10;    &lt;slide id=&quot;{0A57DB4D-A5B2-43F1-8D2D-5328A044B0D0}&quot; pptId=&quot;273&quot;/&gt;&#10;    &lt;slide id=&quot;{A685DFDB-413A-47C1-AFD2-5D2A44628BF2}&quot; pptId=&quot;274&quot;/&gt;&#10;    &lt;slide id=&quot;{7DDB8F06-F88A-4BB0-A970-273FE5166B4F}&quot; pptId=&quot;276&quot;/&gt;&#10;    &lt;slide id=&quot;{1F9F685B-BCD3-4467-A559-81184E014F0C}&quot; pptId=&quot;275&quot;/&gt;&#10;    &lt;slide id=&quot;{B3D161C2-A103-488B-8BF8-E4081787C6A4}&quot; pptId=&quot;277&quot;/&gt;&#10;    &lt;slide id=&quot;{D9F0A1F3-A547-4183-8912-9DF324A665D1}&quot; pptId=&quot;286&quot;/&gt;&#10;    &lt;slide id=&quot;{8E774DCD-CE09-45DC-8C0E-13DBEE35F737}&quot; pptId=&quot;282&quot;/&gt;&#10;    &lt;slide id=&quot;{39BFB991-5B34-4862-A68F-136AAB505CDD}&quot; pptId=&quot;280&quot;/&gt;&#10;  &lt;/slides&gt;&#10;&#10;  &lt;narration&gt;&#10;    &lt;audioTracks&gt;&#10;      &lt;audioTrack muted=&quot;false&quot; name=&quot;Audio 4&quot; resource=&quot;068e3db4&quot; slideId=&quot;{28975096-A902-42C9-88F9-E45ACDC9A9CA}&quot; startTime=&quot;0&quot; stepIndex=&quot;0&quot; volume=&quot;1&quot;&gt;&#10;        &lt;audio channels=&quot;1&quot; format=&quot;s16&quot; sampleRate=&quot;44100&quot;/&gt;&#10;      &lt;/audioTrack&gt;&#10;      &lt;audioTrack muted=&quot;false&quot; name=&quot;Audio 5&quot; resource=&quot;9c0fd3c8&quot; slideId=&quot;{A429229F-338E-40E4-8F7D-7C5874A7D84F}&quot; startTime=&quot;0&quot; stepIndex=&quot;0&quot; volume=&quot;1&quot;&gt;&#10;        &lt;audio channels=&quot;1&quot; format=&quot;s16&quot; sampleRate=&quot;44100&quot;/&gt;&#10;      &lt;/audioTrack&gt;&#10;      &lt;audioTrack muted=&quot;false&quot; name=&quot;Audio 6&quot; resource=&quot;e7103c0d&quot; slideId=&quot;&quot; startTime=&quot;0&quot; volume=&quot;1&quot;&gt;&#10;        &lt;audio channels=&quot;1&quot; format=&quot;s16&quot; sampleRate=&quot;44100&quot;/&gt;&#10;      &lt;/audioTrack&gt;&#10;      &lt;audioTrack muted=&quot;false&quot; name=&quot;Audio 7&quot; resource=&quot;73a39f56&quot; slideId=&quot;&quot; startTime=&quot;73896&quot; volume=&quot;1&quot;&gt;&#10;        &lt;audio channels=&quot;1&quot; format=&quot;s16&quot; sampleRate=&quot;44100&quot;/&gt;&#10;      &lt;/audioTrack&gt;&#10;      &lt;audioTrack muted=&quot;false&quot; name=&quot;Audio 8&quot; resource=&quot;dc4cc5cf&quot; slideId=&quot;&quot; startTime=&quot;105150&quot; volume=&quot;1&quot;&gt;&#10;        &lt;audio channels=&quot;1&quot; format=&quot;s16&quot; sampleRate=&quot;44100&quot;/&gt;&#10;      &lt;/audioTrack&gt;&#10;      &lt;audioTrack muted=&quot;false&quot; name=&quot;Audio 9&quot; resource=&quot;2d99b5ac&quot; slideId=&quot;&quot; startTime=&quot;172205&quot; volume=&quot;1&quot;&gt;&#10;        &lt;audio channels=&quot;1&quot; format=&quot;s16&quot; sampleRate=&quot;44100&quot;/&gt;&#10;      &lt;/audioTrack&gt;&#10;      &lt;audioTrack muted=&quot;false&quot; name=&quot;Audio 11&quot; resource=&quot;d34f3f52&quot; slideId=&quot;&quot; startTime=&quot;201331&quot; volume=&quot;1&quot;&gt;&#10;        &lt;audio channels=&quot;1&quot; format=&quot;s16&quot; sampleRate=&quot;44100&quot;/&gt;&#10;      &lt;/audioTrack&gt;&#10;      &lt;audioTrack muted=&quot;false&quot; name=&quot;Audio 15&quot; resource=&quot;ebc08399&quot; slideId=&quot;&quot; startTime=&quot;214355&quot; volume=&quot;1&quot;&gt;&#10;        &lt;audio channels=&quot;1&quot; format=&quot;s16&quot; sampleRate=&quot;44100&quot;/&gt;&#10;      &lt;/audioTrack&gt;&#10;      &lt;audioTrack muted=&quot;false&quot; name=&quot;Audio 17&quot; resource=&quot;1a324cbc&quot; slideId=&quot;&quot; startTime=&quot;286585&quot; volume=&quot;1&quot;&gt;&#10;        &lt;audio channels=&quot;1&quot; format=&quot;s16&quot; sampleRate=&quot;44100&quot;/&gt;&#10;      &lt;/audioTrack&gt;&#10;      &lt;audioTrack muted=&quot;false&quot; name=&quot;Audio 18&quot; resource=&quot;1f52cfa6&quot; slideId=&quot;{A2668D3F-DDED-4FB3-8C0E-D6FB5343243B}&quot; startTime=&quot;0&quot; stepIndex=&quot;0&quot; volume=&quot;1&quot;&gt;&#10;        &lt;audio channels=&quot;1&quot; format=&quot;s16&quot; sampleRate=&quot;44100&quot;/&gt;&#10;      &lt;/audioTrack&gt;&#10;      &lt;audioTrack muted=&quot;false&quot; name=&quot;Audio 19&quot; resource=&quot;1f0beef3&quot; slideId=&quot;{0ADD48F5-3034-4D5C-B331-AE0826D478BD}&quot; startTime=&quot;0&quot; stepIndex=&quot;0&quot; volume=&quot;1&quot;&gt;&#10;        &lt;audio channels=&quot;1&quot; format=&quot;s16&quot; sampleRate=&quot;44100&quot;/&gt;&#10;      &lt;/audioTrack&gt;&#10;      &lt;audioTrack muted=&quot;false&quot; name=&quot;Audio 20&quot; resource=&quot;51d23868&quot; slideId=&quot;{FAE49A86-3A67-4B54-8D44-A2B0BD6588A9}&quot; startTime=&quot;0&quot; stepIndex=&quot;0&quot; volume=&quot;1&quot;&gt;&#10;        &lt;audio channels=&quot;1&quot; format=&quot;s16&quot; sampleRate=&quot;44100&quot;/&gt;&#10;      &lt;/audioTrack&gt;&#10;      &lt;audioTrack muted=&quot;false&quot; name=&quot;Audio 21&quot; resource=&quot;493c5da5&quot; slideId=&quot;{695C6938-0DDB-4708-82AE-0DD534998528}&quot; startTime=&quot;0&quot; stepIndex=&quot;0&quot; volume=&quot;1&quot;&gt;&#10;        &lt;audio channels=&quot;1&quot; format=&quot;s16&quot; sampleRate=&quot;44100&quot;/&gt;&#10;      &lt;/audioTrack&gt;&#10;      &lt;audioTrack muted=&quot;false&quot; name=&quot;Audio 23&quot; resource=&quot;18d7ada2&quot; slideId=&quot;&quot; startTime=&quot;377127&quot; volume=&quot;1&quot;&gt;&#10;        &lt;audio channels=&quot;1&quot; format=&quot;s16&quot; sampleRate=&quot;44100&quot;/&gt;&#10;      &lt;/audioTrack&gt;&#10;      &lt;audioTrack muted=&quot;false&quot; name=&quot;Audio 24&quot; resource=&quot;30bde562&quot; slideId=&quot;&quot; startTime=&quot;439328&quot; volume=&quot;1&quot;&gt;&#10;        &lt;audio channels=&quot;1&quot; format=&quot;s16&quot; sampleRate=&quot;44100&quot;/&gt;&#10;      &lt;/audioTrack&gt;&#10;      &lt;audioTrack muted=&quot;false&quot; name=&quot;Audio 27&quot; resource=&quot;20520d30&quot; slideId=&quot;{777D548D-526B-4FA2-9BF7-7E7D3AB0BE99}&quot; startTime=&quot;0&quot; stepIndex=&quot;0&quot; volume=&quot;1&quot;&gt;&#10;        &lt;audio channels=&quot;1&quot; format=&quot;s16&quot; sampleRate=&quot;44100&quot;/&gt;&#10;      &lt;/audioTrack&gt;&#10;      &lt;audioTrack muted=&quot;false&quot; name=&quot;Audio 35&quot; resource=&quot;bba9300f&quot; slideId=&quot;{2721F97D-228E-4999-971D-439F8C6B8489}&quot; startTime=&quot;0&quot; stepIndex=&quot;0&quot; volume=&quot;1&quot;&gt;&#10;        &lt;audio channels=&quot;1&quot; format=&quot;s16&quot; sampleRate=&quot;44100&quot;/&gt;&#10;      &lt;/audioTrack&gt;&#10;      &lt;audioTrack muted=&quot;false&quot; name=&quot;Audio 36&quot; resource=&quot;7ec4394c&quot; slideId=&quot;{0A57DB4D-A5B2-43F1-8D2D-5328A044B0D0}&quot; startTime=&quot;0&quot; stepIndex=&quot;0&quot; volume=&quot;1&quot;&gt;&#10;        &lt;audio channels=&quot;1&quot; format=&quot;s16&quot; sampleRate=&quot;44100&quot;/&gt;&#10;      &lt;/audioTrack&gt;&#10;      &lt;audioTrack muted=&quot;false&quot; name=&quot;Audio 37&quot; resource=&quot;17cf7ac5&quot; slideId=&quot;{A685DFDB-413A-47C1-AFD2-5D2A44628BF2}&quot; startTime=&quot;0&quot; stepIndex=&quot;0&quot; volume=&quot;1&quot;&gt;&#10;        &lt;audio channels=&quot;1&quot; format=&quot;s16&quot; sampleRate=&quot;44100&quot;/&gt;&#10;      &lt;/audioTrack&gt;&#10;      &lt;audioTrack muted=&quot;false&quot; name=&quot;Audio 38&quot; resource=&quot;2d1e236d&quot; slideId=&quot;{7DDB8F06-F88A-4BB0-A970-273FE5166B4F}&quot; startTime=&quot;0&quot; stepIndex=&quot;0&quot; volume=&quot;1&quot;&gt;&#10;        &lt;audio channels=&quot;1&quot; format=&quot;s16&quot; sampleRate=&quot;44100&quot;/&gt;&#10;      &lt;/audioTrack&gt;&#10;      &lt;audioTrack muted=&quot;false&quot; name=&quot;Audio 39&quot; resource=&quot;e985ccbb&quot; slideId=&quot;{1F9F685B-BCD3-4467-A559-81184E014F0C}&quot; startTime=&quot;0&quot; stepIndex=&quot;0&quot; volume=&quot;1&quot;&gt;&#10;        &lt;audio channels=&quot;1&quot; format=&quot;s16&quot; sampleRate=&quot;44100&quot;/&gt;&#10;      &lt;/audioTrack&gt;&#10;      &lt;audioTrack muted=&quot;false&quot; name=&quot;Audio 41&quot; resource=&quot;fffae465&quot; slideId=&quot;{4114CD44-59E8-467A-8A07-CC8AB30368E5}&quot; startTime=&quot;0&quot; stepIndex=&quot;0&quot; volume=&quot;1&quot;&gt;&#10;        &lt;audio channels=&quot;1&quot; format=&quot;s16&quot; sampleRate=&quot;44100&quot;/&gt;&#10;      &lt;/audioTrack&gt;&#10;      &lt;audioTrack muted=&quot;false&quot; name=&quot;Audio 45&quot; resource=&quot;aeaf7065&quot; slideId=&quot;{7CE020F7-59C9-441B-B872-2BA363AAAFB2}&quot; startTime=&quot;0&quot; stepIndex=&quot;0&quot; volume=&quot;1&quot;&gt;&#10;        &lt;audio channels=&quot;1&quot; format=&quot;s16&quot; sampleRate=&quot;44100&quot;/&gt;&#10;      &lt;/audioTrack&gt;&#10;      &lt;audioTrack muted=&quot;false&quot; name=&quot;Audio 46&quot; resource=&quot;c126e2bb&quot; slideId=&quot;{B3D161C2-A103-488B-8BF8-E4081787C6A4}&quot; startTime=&quot;0&quot; stepIndex=&quot;0&quot; volume=&quot;1&quot;&gt;&#10;        &lt;audio channels=&quot;1&quot; format=&quot;s16&quot; sampleRate=&quot;44100&quot;/&gt;&#10;      &lt;/audioTrack&gt;&#10;      &lt;audioTrack muted=&quot;false&quot; name=&quot;Audio 47&quot; resource=&quot;49ba8f48&quot; slideId=&quot;{D9F0A1F3-A547-4183-8912-9DF324A665D1}&quot; startTime=&quot;0&quot; stepIndex=&quot;0&quot; volume=&quot;1&quot;&gt;&#10;        &lt;audio channels=&quot;1&quot; format=&quot;s16&quot; sampleRate=&quot;44100&quot;/&gt;&#10;      &lt;/audioTrack&gt;&#10;      &lt;audioTrack muted=&quot;false&quot; name=&quot;Audio 48&quot; resource=&quot;7095c47e&quot; slideId=&quot;{5F7AF8EA-6A54-407F-B7A8-156E6ED99EE8}&quot; startTime=&quot;0&quot; stepIndex=&quot;0&quot; volume=&quot;1&quot;&gt;&#10;        &lt;audio channels=&quot;1&quot; format=&quot;s16&quot; sampleRate=&quot;44100&quot;/&gt;&#10;      &lt;/audioTrack&gt;&#10;      &lt;audioTrack muted=&quot;false&quot; name=&quot;Audio 49&quot; resource=&quot;a42b006c&quot; slideId=&quot;{105C69CE-460C-4CDB-9FA2-E63164173DC1}&quot; startTime=&quot;0&quot; stepIndex=&quot;0&quot; volume=&quot;1&quot;&gt;&#10;        &lt;audio channels=&quot;1&quot; format=&quot;s16&quot; sampleRate=&quot;44100&quot;/&gt;&#10;      &lt;/audioTrack&gt;&#10;      &lt;audioTrack muted=&quot;false&quot; name=&quot;Audio 50&quot; resource=&quot;ecd0dfcd&quot; slideId=&quot;{C4E7F504-1730-4248-B6D8-AA084B943583}&quot; startTime=&quot;0&quot; stepIndex=&quot;0&quot; volume=&quot;1&quot;&gt;&#10;        &lt;audio channels=&quot;1&quot; format=&quot;s16&quot; sampleRate=&quot;44100&quot;/&gt;&#10;      &lt;/audioTrack&gt;&#10;      &lt;audioTrack muted=&quot;false&quot; name=&quot;Audio 51&quot; resource=&quot;84b4d057&quot; slideId=&quot;{39BFB991-5B34-4862-A68F-136AAB505CDD}&quot; startTime=&quot;0&quot; stepIndex=&quot;0&quot; volume=&quot;1&quot;&gt;&#10;        &lt;audio channels=&quot;1&quot; format=&quot;s16&quot; sampleRate=&quot;44100&quot;/&gt;&#10;      &lt;/audioTrack&gt;&#10;      &lt;audioTrack muted=&quot;false&quot; name=&quot;Audio 52&quot; resource=&quot;94a909bf&quot; slideId=&quot;{AED239BE-B04B-46AF-99C3-14825060629C}&quot; startTime=&quot;0&quot; stepIndex=&quot;0&quot; volume=&quot;1&quot;&gt;&#10;        &lt;audio channels=&quot;1&quot; format=&quot;s16&quot; sampleRate=&quot;44100&quot;/&gt;&#10;      &lt;/audioTrack&gt;&#10;    &lt;/audioTracks&gt;&#10;    &lt;videoTracks/&gt;&#10;  &lt;/narration&gt;&#10;&#10;&lt;/presentation2&gt;&#10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0DEDC3C3-8BFE-4B38-B46B-E2C04B54633C}:268"/>
  <p:tag name="GENSWF_ADVANCE_TIME" val="38.549"/>
  <p:tag name="TIMING" val="|2.56|15.412|17.874"/>
  <p:tag name="GENSWF_SLIDE_TITLE" val="Completing DIG in Community"/>
  <p:tag name="ISPRING_SLIDE_INDENT_LEVEL" val="0"/>
  <p:tag name="ISPRING_SLIDE_ID_2" val="{0ADD48F5-3034-4D5C-B331-AE0826D478BD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A5DC48A3-C30E-4479-8A5E-7D9795AE316D}:269"/>
  <p:tag name="GENSWF_ADVANCE_TIME" val="60.379"/>
  <p:tag name="TIMING" val="|13.144|3.932|6.137|6.79|4.498|7.244|11.552"/>
  <p:tag name="GENSWF_SLIDE_TITLE" val="Completing DIG in Community"/>
  <p:tag name="ISPRING_SLIDE_INDENT_LEVEL" val="0"/>
  <p:tag name="ISPRING_SLIDE_ID_2" val="{FAE49A86-3A67-4B54-8D44-A2B0BD6588A9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42E83310-DFDA-4405-A496-0B31CE5518CD}:270"/>
  <p:tag name="GENSWF_ADVANCE_TIME" val="33.040"/>
  <p:tag name="TIMING" val="|10.979|16.93"/>
  <p:tag name="GENSWF_SLIDE_TITLE" val="Completing DIG in Community"/>
  <p:tag name="ISPRING_SLIDE_INDENT_LEVEL" val="0"/>
  <p:tag name="ISPRING_SLIDE_ID_2" val="{695C6938-0DDB-4708-82AE-0DD534998528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9BC0887E-3ADB-44BE-9F24-400642B67839}:256"/>
  <p:tag name="ISPRING_SLIDE_HAS_SCREEN_REC" val="1"/>
  <p:tag name="GENSWF_SLIDE_TITLE" val="Introduction"/>
  <p:tag name="ISPRING_SLIDE_INDENT_LEVEL" val="0"/>
  <p:tag name="GENSWF_ADVANCE_TIME" val="24.000"/>
  <p:tag name="ISPRING_SLIDE_ID_2" val="{5F7AF8EA-6A54-407F-B7A8-156E6ED99EE8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4C962DB5-892B-4550-A5B2-BACFBBD1A12C}:258"/>
  <p:tag name="GENSWF_ADVANCE_TIME" val="37.986"/>
  <p:tag name="TIMING" val="|3.978|9.744|5.663|7.07"/>
  <p:tag name="GENSWF_SLIDE_TITLE" val="What is DIG in Community?"/>
  <p:tag name="ISPRING_SLIDE_INDENT_LEVEL" val="0"/>
  <p:tag name="ISPRING_SLIDE_ID_2" val="{28975096-A902-42C9-88F9-E45ACDC9A9CA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FBC2282C-1C1B-447F-AF1B-C43858007ECF}:259"/>
  <p:tag name="GENSWF_ADVANCE_TIME" val="45.988"/>
  <p:tag name="GENSWF_SLIDE_TITLE" val="Integration"/>
  <p:tag name="ISPRING_SLIDE_INDENT_LEVEL" val="0"/>
  <p:tag name="ISPRING_SLIDE_ID_2" val="{A429229F-338E-40E4-8F7D-7C5874A7D84F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FBC2282C-1C1B-447F-AF1B-C43858007ECF}:259"/>
  <p:tag name="GENSWF_ADVANCE_TIME" val="45.988"/>
  <p:tag name="GENSWF_SLIDE_TITLE" val="Integration"/>
  <p:tag name="ISPRING_SLIDE_INDENT_LEVEL" val="0"/>
  <p:tag name="ISPRING_SLIDE_ID_2" val="{A429229F-338E-40E4-8F7D-7C5874A7D84F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E51D140A-B99E-4982-9F5B-EA3F053F9766}:281"/>
  <p:tag name="GENSWF_SLIDE_TITLE" val="Benefits of DIG in Community"/>
  <p:tag name="ISPRING_SLIDE_INDENT_LEVEL" val="0"/>
  <p:tag name="ISPRING_SLIDE_ID_2" val="{AED239BE-B04B-46AF-99C3-14825060629C}"/>
  <p:tag name="TIMING" val="|5.561|6.283|13.142|9.34|2.284"/>
  <p:tag name="GENSWF_ADVANCE_TIME" val="45.00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BE5A9423-F123-42DF-82A8-05D055CDEB61}:265"/>
  <p:tag name="GENSWF_ADVANCE_TIME" val="45.534"/>
  <p:tag name="GENSWF_SLIDE_TITLE" val="Completing DIG in Community"/>
  <p:tag name="ISPRING_SLIDE_INDENT_LEVEL" val="0"/>
  <p:tag name="TIMING" val="|8.824|9.867|5.5"/>
  <p:tag name="ISPRING_SLIDE_ID_2" val="{4114CD44-59E8-467A-8A07-CC8AB30368E5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C6BFAE7B-8584-426D-8C5A-6C4425888D04}:284"/>
  <p:tag name="GENSWF_SLIDE_TITLE" val="Completing DIG in Community"/>
  <p:tag name="ISPRING_SLIDE_INDENT_LEVEL" val="0"/>
  <p:tag name="GENSWF_ADVANCE_TIME" val="32.073"/>
  <p:tag name="TIMING" val="|9.094"/>
  <p:tag name="ISPRING_SLIDE_ID_2" val="{C4E7F504-1730-4248-B6D8-AA084B943583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1865AAA3-9B66-4A03-B176-CAD5DCEAC046}:267"/>
  <p:tag name="GENSWF_ADVANCE_TIME" val="62.833"/>
  <p:tag name="TIMING" val="|2.412|26.227"/>
  <p:tag name="GENSWF_SLIDE_TITLE" val="Completing DIG in Community"/>
  <p:tag name="ISPRING_SLIDE_INDENT_LEVEL" val="0"/>
  <p:tag name="ISPRING_SLIDE_ID_2" val="{A2668D3F-DDED-4FB3-8C0E-D6FB5343243B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9856</TotalTime>
  <Words>636</Words>
  <Application>Microsoft Office PowerPoint</Application>
  <PresentationFormat>Custom</PresentationFormat>
  <Paragraphs>94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Sigher</vt:lpstr>
      <vt:lpstr>Arial</vt:lpstr>
      <vt:lpstr>KG Primary Penmanship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 In Community Certification Training</dc:title>
  <dc:creator>Anvi Bhakta</dc:creator>
  <cp:lastModifiedBy>Bhakta, Anvi B - (anvi24)</cp:lastModifiedBy>
  <cp:revision>140</cp:revision>
  <dcterms:created xsi:type="dcterms:W3CDTF">2006-08-16T00:00:00Z</dcterms:created>
  <dcterms:modified xsi:type="dcterms:W3CDTF">2026-05-28T23:45:56Z</dcterms:modified>
  <dc:identifier>DAGItoUWe68</dc:identifier>
</cp:coreProperties>
</file>